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43" r:id="rId1"/>
  </p:sldMasterIdLst>
  <p:notesMasterIdLst>
    <p:notesMasterId r:id="rId4"/>
  </p:notesMasterIdLst>
  <p:handoutMasterIdLst>
    <p:handoutMasterId r:id="rId5"/>
  </p:handoutMasterIdLst>
  <p:sldIdLst>
    <p:sldId id="582" r:id="rId2"/>
    <p:sldId id="320" r:id="rId3"/>
  </p:sldIdLst>
  <p:sldSz cx="10693400" cy="7561263"/>
  <p:notesSz cx="7099300" cy="10234613"/>
  <p:custDataLst>
    <p:tags r:id="rId6"/>
  </p:custDataLst>
  <p:defaultTextStyle>
    <a:defPPr>
      <a:defRPr lang="de-DE"/>
    </a:defPPr>
    <a:lvl1pPr marL="0" algn="l" defTabSz="521528" rtl="0" eaLnBrk="1" latinLnBrk="0" hangingPunct="1">
      <a:defRPr sz="2100" kern="1200">
        <a:solidFill>
          <a:schemeClr val="tx1"/>
        </a:solidFill>
        <a:latin typeface="+mn-lt"/>
        <a:ea typeface="+mn-ea"/>
        <a:cs typeface="+mn-cs"/>
      </a:defRPr>
    </a:lvl1pPr>
    <a:lvl2pPr marL="521528" algn="l" defTabSz="521528" rtl="0" eaLnBrk="1" latinLnBrk="0" hangingPunct="1">
      <a:defRPr sz="2100" kern="1200">
        <a:solidFill>
          <a:schemeClr val="tx1"/>
        </a:solidFill>
        <a:latin typeface="+mn-lt"/>
        <a:ea typeface="+mn-ea"/>
        <a:cs typeface="+mn-cs"/>
      </a:defRPr>
    </a:lvl2pPr>
    <a:lvl3pPr marL="1043056" algn="l" defTabSz="521528" rtl="0" eaLnBrk="1" latinLnBrk="0" hangingPunct="1">
      <a:defRPr sz="2100" kern="1200">
        <a:solidFill>
          <a:schemeClr val="tx1"/>
        </a:solidFill>
        <a:latin typeface="+mn-lt"/>
        <a:ea typeface="+mn-ea"/>
        <a:cs typeface="+mn-cs"/>
      </a:defRPr>
    </a:lvl3pPr>
    <a:lvl4pPr marL="1564584" algn="l" defTabSz="521528" rtl="0" eaLnBrk="1" latinLnBrk="0" hangingPunct="1">
      <a:defRPr sz="2100" kern="1200">
        <a:solidFill>
          <a:schemeClr val="tx1"/>
        </a:solidFill>
        <a:latin typeface="+mn-lt"/>
        <a:ea typeface="+mn-ea"/>
        <a:cs typeface="+mn-cs"/>
      </a:defRPr>
    </a:lvl4pPr>
    <a:lvl5pPr marL="2086112" algn="l" defTabSz="521528" rtl="0" eaLnBrk="1" latinLnBrk="0" hangingPunct="1">
      <a:defRPr sz="2100" kern="1200">
        <a:solidFill>
          <a:schemeClr val="tx1"/>
        </a:solidFill>
        <a:latin typeface="+mn-lt"/>
        <a:ea typeface="+mn-ea"/>
        <a:cs typeface="+mn-cs"/>
      </a:defRPr>
    </a:lvl5pPr>
    <a:lvl6pPr marL="2607640" algn="l" defTabSz="521528" rtl="0" eaLnBrk="1" latinLnBrk="0" hangingPunct="1">
      <a:defRPr sz="2100" kern="1200">
        <a:solidFill>
          <a:schemeClr val="tx1"/>
        </a:solidFill>
        <a:latin typeface="+mn-lt"/>
        <a:ea typeface="+mn-ea"/>
        <a:cs typeface="+mn-cs"/>
      </a:defRPr>
    </a:lvl6pPr>
    <a:lvl7pPr marL="3129168" algn="l" defTabSz="521528" rtl="0" eaLnBrk="1" latinLnBrk="0" hangingPunct="1">
      <a:defRPr sz="2100" kern="1200">
        <a:solidFill>
          <a:schemeClr val="tx1"/>
        </a:solidFill>
        <a:latin typeface="+mn-lt"/>
        <a:ea typeface="+mn-ea"/>
        <a:cs typeface="+mn-cs"/>
      </a:defRPr>
    </a:lvl7pPr>
    <a:lvl8pPr marL="3650696" algn="l" defTabSz="521528" rtl="0" eaLnBrk="1" latinLnBrk="0" hangingPunct="1">
      <a:defRPr sz="2100" kern="1200">
        <a:solidFill>
          <a:schemeClr val="tx1"/>
        </a:solidFill>
        <a:latin typeface="+mn-lt"/>
        <a:ea typeface="+mn-ea"/>
        <a:cs typeface="+mn-cs"/>
      </a:defRPr>
    </a:lvl8pPr>
    <a:lvl9pPr marL="4172224" algn="l" defTabSz="521528" rtl="0" eaLnBrk="1" latinLnBrk="0" hangingPunct="1">
      <a:defRPr sz="21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3224" userDrawn="1">
          <p15:clr>
            <a:srgbClr val="A4A3A4"/>
          </p15:clr>
        </p15:guide>
        <p15:guide id="2" pos="2236"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BB70E09-FFE4-DEA5-0105-C94D654E3B03}" name="Siemes Juliane" initials="SJ" userId="S::Juliane.Siemes@bayerninvest.de::de4e3934-0a1b-4bc0-8c9c-b2477ad2b133" providerId="AD"/>
  <p188:author id="{B7B61930-FCFD-FAA8-E85E-7BB95B1EAC71}" name="Willer Felix" initials="WF" userId="S::Felix.Willer@bayerninvest.de::ad7d088a-08cc-44e3-a745-7e747dffd479" providerId="AD"/>
  <p188:author id="{C2902935-F4D0-F73B-E179-296261086E98}" name="Scholz Alexander" initials="AS" userId="S::Alexander.Scholz@bayerninvest.de::f4367e6f-8ad5-4f5f-909e-7a0daae8cc39" providerId="AD"/>
  <p188:author id="{3630ADD2-DE32-502F-0880-040ABFE241EE}" name="Meyer Ina" initials="MI" userId="S::Ina.Meyer@bayerninvest.de::0dfd3f71-d6be-46c2-8222-f5d8da88b616"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Siemes Juliane" initials="SJ" lastIdx="10" clrIdx="0">
    <p:extLst>
      <p:ext uri="{19B8F6BF-5375-455C-9EA6-DF929625EA0E}">
        <p15:presenceInfo xmlns:p15="http://schemas.microsoft.com/office/powerpoint/2012/main" userId="Siemes Julian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D6D6"/>
    <a:srgbClr val="828995"/>
    <a:srgbClr val="FC0280"/>
    <a:srgbClr val="399BC9"/>
    <a:srgbClr val="6AB4D7"/>
    <a:srgbClr val="640F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9D7B26C5-4107-4FEC-AEDC-1716B250A1EF}" styleName="Helle Formatvorlag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Helle Formatvorlage 1 - Akz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Helle Formatvorlage 1 - Akz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7E9639D4-E3E2-4D34-9284-5A2195B3D0D7}" styleName="Helle Formatvorlag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Helle Formatvorlage 2 - Akz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Helle Formatvorlage 2 - Akz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C083E6E3-FA7D-4D7B-A595-EF9225AFEA82}" styleName="Helle Formatvorlage 1 - Akz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039" autoAdjust="0"/>
    <p:restoredTop sz="96026" autoAdjust="0"/>
  </p:normalViewPr>
  <p:slideViewPr>
    <p:cSldViewPr snapToObjects="1">
      <p:cViewPr varScale="1">
        <p:scale>
          <a:sx n="98" d="100"/>
          <a:sy n="98" d="100"/>
        </p:scale>
        <p:origin x="1224" y="84"/>
      </p:cViewPr>
      <p:guideLst/>
    </p:cSldViewPr>
  </p:slideViewPr>
  <p:outlineViewPr>
    <p:cViewPr>
      <p:scale>
        <a:sx n="33" d="100"/>
        <a:sy n="33" d="100"/>
      </p:scale>
      <p:origin x="0" y="-19572"/>
    </p:cViewPr>
  </p:outlineViewPr>
  <p:notesTextViewPr>
    <p:cViewPr>
      <p:scale>
        <a:sx n="3" d="2"/>
        <a:sy n="3" d="2"/>
      </p:scale>
      <p:origin x="0" y="0"/>
    </p:cViewPr>
  </p:notesTextViewPr>
  <p:sorterViewPr>
    <p:cViewPr varScale="1">
      <p:scale>
        <a:sx n="1" d="1"/>
        <a:sy n="1" d="1"/>
      </p:scale>
      <p:origin x="0" y="0"/>
    </p:cViewPr>
  </p:sorterViewPr>
  <p:notesViewPr>
    <p:cSldViewPr snapToObjects="1" showGuides="1">
      <p:cViewPr varScale="1">
        <p:scale>
          <a:sx n="84" d="100"/>
          <a:sy n="84" d="100"/>
        </p:scale>
        <p:origin x="-2007" y="-48"/>
      </p:cViewPr>
      <p:guideLst>
        <p:guide orient="horz" pos="3224"/>
        <p:guide pos="2236"/>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12" Type="http://schemas.microsoft.com/office/2018/10/relationships/authors" Targe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gs" Target="tags/tag1.xml"/><Relationship Id="rId11" Type="http://schemas.openxmlformats.org/officeDocument/2006/relationships/tableStyles" Target="tableStyles.xml"/><Relationship Id="rId5" Type="http://schemas.openxmlformats.org/officeDocument/2006/relationships/handoutMaster" Target="handoutMasters/handoutMaster1.xml"/><Relationship Id="rId10" Type="http://schemas.openxmlformats.org/officeDocument/2006/relationships/theme" Target="theme/theme1.xml"/><Relationship Id="rId4" Type="http://schemas.openxmlformats.org/officeDocument/2006/relationships/notesMaster" Target="notesMasters/notes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berschriftenplatzhalter 1"/>
          <p:cNvSpPr>
            <a:spLocks noGrp="1"/>
          </p:cNvSpPr>
          <p:nvPr>
            <p:ph type="hdr" sz="quarter"/>
          </p:nvPr>
        </p:nvSpPr>
        <p:spPr>
          <a:xfrm>
            <a:off x="4" y="4"/>
            <a:ext cx="3076363" cy="511731"/>
          </a:xfrm>
          <a:prstGeom prst="rect">
            <a:avLst/>
          </a:prstGeom>
        </p:spPr>
        <p:txBody>
          <a:bodyPr vert="horz" lIns="99016" tIns="49508" rIns="99016" bIns="49508" rtlCol="0"/>
          <a:lstStyle>
            <a:lvl1pPr algn="l">
              <a:defRPr sz="1300"/>
            </a:lvl1pPr>
          </a:lstStyle>
          <a:p>
            <a:endParaRPr lang="de-DE"/>
          </a:p>
        </p:txBody>
      </p:sp>
      <p:sp>
        <p:nvSpPr>
          <p:cNvPr id="3" name="Datumsplatzhalter 2"/>
          <p:cNvSpPr>
            <a:spLocks noGrp="1"/>
          </p:cNvSpPr>
          <p:nvPr>
            <p:ph type="dt" sz="quarter" idx="1"/>
          </p:nvPr>
        </p:nvSpPr>
        <p:spPr>
          <a:xfrm>
            <a:off x="4021298" y="4"/>
            <a:ext cx="3076363" cy="511731"/>
          </a:xfrm>
          <a:prstGeom prst="rect">
            <a:avLst/>
          </a:prstGeom>
        </p:spPr>
        <p:txBody>
          <a:bodyPr vert="horz" lIns="99016" tIns="49508" rIns="99016" bIns="49508" rtlCol="0"/>
          <a:lstStyle>
            <a:lvl1pPr algn="r">
              <a:defRPr sz="1300"/>
            </a:lvl1pPr>
          </a:lstStyle>
          <a:p>
            <a:fld id="{7D6AA9C3-E361-E348-A7BB-84728AFB9BB5}" type="datetimeFigureOut">
              <a:rPr lang="de-DE" smtClean="0"/>
              <a:t>16.06.2025</a:t>
            </a:fld>
            <a:endParaRPr lang="de-DE"/>
          </a:p>
        </p:txBody>
      </p:sp>
      <p:sp>
        <p:nvSpPr>
          <p:cNvPr id="4" name="Fußzeilenplatzhalter 3"/>
          <p:cNvSpPr>
            <a:spLocks noGrp="1"/>
          </p:cNvSpPr>
          <p:nvPr>
            <p:ph type="ftr" sz="quarter" idx="2"/>
          </p:nvPr>
        </p:nvSpPr>
        <p:spPr>
          <a:xfrm>
            <a:off x="4" y="9721110"/>
            <a:ext cx="3076363" cy="511731"/>
          </a:xfrm>
          <a:prstGeom prst="rect">
            <a:avLst/>
          </a:prstGeom>
        </p:spPr>
        <p:txBody>
          <a:bodyPr vert="horz" lIns="99016" tIns="49508" rIns="99016" bIns="49508" rtlCol="0" anchor="b"/>
          <a:lstStyle>
            <a:lvl1pPr algn="l">
              <a:defRPr sz="1300"/>
            </a:lvl1pPr>
          </a:lstStyle>
          <a:p>
            <a:endParaRPr lang="de-DE"/>
          </a:p>
        </p:txBody>
      </p:sp>
      <p:sp>
        <p:nvSpPr>
          <p:cNvPr id="5" name="Foliennummernplatzhalter 4"/>
          <p:cNvSpPr>
            <a:spLocks noGrp="1"/>
          </p:cNvSpPr>
          <p:nvPr>
            <p:ph type="sldNum" sz="quarter" idx="3"/>
          </p:nvPr>
        </p:nvSpPr>
        <p:spPr>
          <a:xfrm>
            <a:off x="4021298" y="9721110"/>
            <a:ext cx="3076363" cy="511731"/>
          </a:xfrm>
          <a:prstGeom prst="rect">
            <a:avLst/>
          </a:prstGeom>
        </p:spPr>
        <p:txBody>
          <a:bodyPr vert="horz" lIns="99016" tIns="49508" rIns="99016" bIns="49508" rtlCol="0" anchor="b"/>
          <a:lstStyle>
            <a:lvl1pPr algn="r">
              <a:defRPr sz="1300"/>
            </a:lvl1pPr>
          </a:lstStyle>
          <a:p>
            <a:fld id="{EEEA7575-0205-9B44-A9F1-FF87AB7A49BB}" type="slidenum">
              <a:rPr lang="de-DE" smtClean="0"/>
              <a:t>‹Nr.›</a:t>
            </a:fld>
            <a:endParaRPr lang="de-DE"/>
          </a:p>
        </p:txBody>
      </p:sp>
    </p:spTree>
    <p:extLst>
      <p:ext uri="{BB962C8B-B14F-4D97-AF65-F5344CB8AC3E}">
        <p14:creationId xmlns:p14="http://schemas.microsoft.com/office/powerpoint/2010/main" val="18840527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berschriftenplatzhalter 1"/>
          <p:cNvSpPr>
            <a:spLocks noGrp="1"/>
          </p:cNvSpPr>
          <p:nvPr>
            <p:ph type="hdr" sz="quarter"/>
          </p:nvPr>
        </p:nvSpPr>
        <p:spPr>
          <a:xfrm>
            <a:off x="4" y="4"/>
            <a:ext cx="3076363" cy="511731"/>
          </a:xfrm>
          <a:prstGeom prst="rect">
            <a:avLst/>
          </a:prstGeom>
        </p:spPr>
        <p:txBody>
          <a:bodyPr vert="horz" lIns="99016" tIns="49508" rIns="99016" bIns="49508" rtlCol="0"/>
          <a:lstStyle>
            <a:lvl1pPr algn="l">
              <a:defRPr sz="1300"/>
            </a:lvl1pPr>
          </a:lstStyle>
          <a:p>
            <a:endParaRPr lang="de-DE"/>
          </a:p>
        </p:txBody>
      </p:sp>
      <p:sp>
        <p:nvSpPr>
          <p:cNvPr id="3" name="Datumsplatzhalter 2"/>
          <p:cNvSpPr>
            <a:spLocks noGrp="1"/>
          </p:cNvSpPr>
          <p:nvPr>
            <p:ph type="dt" idx="1"/>
          </p:nvPr>
        </p:nvSpPr>
        <p:spPr>
          <a:xfrm>
            <a:off x="4021298" y="4"/>
            <a:ext cx="3076363" cy="511731"/>
          </a:xfrm>
          <a:prstGeom prst="rect">
            <a:avLst/>
          </a:prstGeom>
        </p:spPr>
        <p:txBody>
          <a:bodyPr vert="horz" lIns="99016" tIns="49508" rIns="99016" bIns="49508" rtlCol="0"/>
          <a:lstStyle>
            <a:lvl1pPr algn="r">
              <a:defRPr sz="1300"/>
            </a:lvl1pPr>
          </a:lstStyle>
          <a:p>
            <a:fld id="{057A7CB0-C5D7-C745-8224-1DDF67E8B171}" type="datetimeFigureOut">
              <a:rPr lang="de-DE" smtClean="0"/>
              <a:t>16.06.2025</a:t>
            </a:fld>
            <a:endParaRPr lang="de-DE"/>
          </a:p>
        </p:txBody>
      </p:sp>
      <p:sp>
        <p:nvSpPr>
          <p:cNvPr id="4" name="Folienbildplatzhalter 3"/>
          <p:cNvSpPr>
            <a:spLocks noGrp="1" noRot="1" noChangeAspect="1"/>
          </p:cNvSpPr>
          <p:nvPr>
            <p:ph type="sldImg" idx="2"/>
          </p:nvPr>
        </p:nvSpPr>
        <p:spPr>
          <a:xfrm>
            <a:off x="836613" y="768350"/>
            <a:ext cx="5426075" cy="3836988"/>
          </a:xfrm>
          <a:prstGeom prst="rect">
            <a:avLst/>
          </a:prstGeom>
          <a:noFill/>
          <a:ln w="12700">
            <a:solidFill>
              <a:prstClr val="black"/>
            </a:solidFill>
          </a:ln>
        </p:spPr>
        <p:txBody>
          <a:bodyPr vert="horz" lIns="99016" tIns="49508" rIns="99016" bIns="49508" rtlCol="0" anchor="ctr"/>
          <a:lstStyle/>
          <a:p>
            <a:endParaRPr lang="de-DE"/>
          </a:p>
        </p:txBody>
      </p:sp>
      <p:sp>
        <p:nvSpPr>
          <p:cNvPr id="5" name="Notizenplatzhalter 4"/>
          <p:cNvSpPr>
            <a:spLocks noGrp="1"/>
          </p:cNvSpPr>
          <p:nvPr>
            <p:ph type="body" sz="quarter" idx="3"/>
          </p:nvPr>
        </p:nvSpPr>
        <p:spPr>
          <a:xfrm>
            <a:off x="709931" y="4861445"/>
            <a:ext cx="5679440" cy="4605576"/>
          </a:xfrm>
          <a:prstGeom prst="rect">
            <a:avLst/>
          </a:prstGeom>
        </p:spPr>
        <p:txBody>
          <a:bodyPr vert="horz" lIns="99016" tIns="49508" rIns="99016" bIns="49508"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4" y="9721110"/>
            <a:ext cx="3076363" cy="511731"/>
          </a:xfrm>
          <a:prstGeom prst="rect">
            <a:avLst/>
          </a:prstGeom>
        </p:spPr>
        <p:txBody>
          <a:bodyPr vert="horz" lIns="99016" tIns="49508" rIns="99016" bIns="49508" rtlCol="0" anchor="b"/>
          <a:lstStyle>
            <a:lvl1pPr algn="l">
              <a:defRPr sz="1300"/>
            </a:lvl1pPr>
          </a:lstStyle>
          <a:p>
            <a:endParaRPr lang="de-DE"/>
          </a:p>
        </p:txBody>
      </p:sp>
      <p:sp>
        <p:nvSpPr>
          <p:cNvPr id="7" name="Foliennummernplatzhalter 6"/>
          <p:cNvSpPr>
            <a:spLocks noGrp="1"/>
          </p:cNvSpPr>
          <p:nvPr>
            <p:ph type="sldNum" sz="quarter" idx="5"/>
          </p:nvPr>
        </p:nvSpPr>
        <p:spPr>
          <a:xfrm>
            <a:off x="4021298" y="9721110"/>
            <a:ext cx="3076363" cy="511731"/>
          </a:xfrm>
          <a:prstGeom prst="rect">
            <a:avLst/>
          </a:prstGeom>
        </p:spPr>
        <p:txBody>
          <a:bodyPr vert="horz" lIns="99016" tIns="49508" rIns="99016" bIns="49508" rtlCol="0" anchor="b"/>
          <a:lstStyle>
            <a:lvl1pPr algn="r">
              <a:defRPr sz="1300"/>
            </a:lvl1pPr>
          </a:lstStyle>
          <a:p>
            <a:fld id="{F57A53D6-E0C1-164A-BA78-4BE9BAA3335A}" type="slidenum">
              <a:rPr lang="de-DE" smtClean="0"/>
              <a:t>‹Nr.›</a:t>
            </a:fld>
            <a:endParaRPr lang="de-DE"/>
          </a:p>
        </p:txBody>
      </p:sp>
    </p:spTree>
    <p:extLst>
      <p:ext uri="{BB962C8B-B14F-4D97-AF65-F5344CB8AC3E}">
        <p14:creationId xmlns:p14="http://schemas.microsoft.com/office/powerpoint/2010/main" val="997389067"/>
      </p:ext>
    </p:extLst>
  </p:cSld>
  <p:clrMap bg1="lt1" tx1="dk1" bg2="lt2" tx2="dk2" accent1="accent1" accent2="accent2" accent3="accent3" accent4="accent4" accent5="accent5" accent6="accent6" hlink="hlink" folHlink="folHlink"/>
  <p:hf hdr="0" ftr="0" dt="0"/>
  <p:notesStyle>
    <a:lvl1pPr marL="0" algn="l" defTabSz="521528" rtl="0" eaLnBrk="1" latinLnBrk="0" hangingPunct="1">
      <a:defRPr sz="1400" kern="1200">
        <a:solidFill>
          <a:schemeClr val="tx1"/>
        </a:solidFill>
        <a:latin typeface="+mn-lt"/>
        <a:ea typeface="+mn-ea"/>
        <a:cs typeface="+mn-cs"/>
      </a:defRPr>
    </a:lvl1pPr>
    <a:lvl2pPr marL="521528" algn="l" defTabSz="521528" rtl="0" eaLnBrk="1" latinLnBrk="0" hangingPunct="1">
      <a:defRPr sz="1400" kern="1200">
        <a:solidFill>
          <a:schemeClr val="tx1"/>
        </a:solidFill>
        <a:latin typeface="+mn-lt"/>
        <a:ea typeface="+mn-ea"/>
        <a:cs typeface="+mn-cs"/>
      </a:defRPr>
    </a:lvl2pPr>
    <a:lvl3pPr marL="1043056" algn="l" defTabSz="521528" rtl="0" eaLnBrk="1" latinLnBrk="0" hangingPunct="1">
      <a:defRPr sz="1400" kern="1200">
        <a:solidFill>
          <a:schemeClr val="tx1"/>
        </a:solidFill>
        <a:latin typeface="+mn-lt"/>
        <a:ea typeface="+mn-ea"/>
        <a:cs typeface="+mn-cs"/>
      </a:defRPr>
    </a:lvl3pPr>
    <a:lvl4pPr marL="1564584" algn="l" defTabSz="521528" rtl="0" eaLnBrk="1" latinLnBrk="0" hangingPunct="1">
      <a:defRPr sz="1400" kern="1200">
        <a:solidFill>
          <a:schemeClr val="tx1"/>
        </a:solidFill>
        <a:latin typeface="+mn-lt"/>
        <a:ea typeface="+mn-ea"/>
        <a:cs typeface="+mn-cs"/>
      </a:defRPr>
    </a:lvl4pPr>
    <a:lvl5pPr marL="2086112" algn="l" defTabSz="521528" rtl="0" eaLnBrk="1" latinLnBrk="0" hangingPunct="1">
      <a:defRPr sz="1400" kern="1200">
        <a:solidFill>
          <a:schemeClr val="tx1"/>
        </a:solidFill>
        <a:latin typeface="+mn-lt"/>
        <a:ea typeface="+mn-ea"/>
        <a:cs typeface="+mn-cs"/>
      </a:defRPr>
    </a:lvl5pPr>
    <a:lvl6pPr marL="2607640" algn="l" defTabSz="521528" rtl="0" eaLnBrk="1" latinLnBrk="0" hangingPunct="1">
      <a:defRPr sz="1400" kern="1200">
        <a:solidFill>
          <a:schemeClr val="tx1"/>
        </a:solidFill>
        <a:latin typeface="+mn-lt"/>
        <a:ea typeface="+mn-ea"/>
        <a:cs typeface="+mn-cs"/>
      </a:defRPr>
    </a:lvl6pPr>
    <a:lvl7pPr marL="3129168" algn="l" defTabSz="521528" rtl="0" eaLnBrk="1" latinLnBrk="0" hangingPunct="1">
      <a:defRPr sz="1400" kern="1200">
        <a:solidFill>
          <a:schemeClr val="tx1"/>
        </a:solidFill>
        <a:latin typeface="+mn-lt"/>
        <a:ea typeface="+mn-ea"/>
        <a:cs typeface="+mn-cs"/>
      </a:defRPr>
    </a:lvl7pPr>
    <a:lvl8pPr marL="3650696" algn="l" defTabSz="521528" rtl="0" eaLnBrk="1" latinLnBrk="0" hangingPunct="1">
      <a:defRPr sz="1400" kern="1200">
        <a:solidFill>
          <a:schemeClr val="tx1"/>
        </a:solidFill>
        <a:latin typeface="+mn-lt"/>
        <a:ea typeface="+mn-ea"/>
        <a:cs typeface="+mn-cs"/>
      </a:defRPr>
    </a:lvl8pPr>
    <a:lvl9pPr marL="4172224" algn="l" defTabSz="521528" rtl="0" eaLnBrk="1" latinLnBrk="0" hangingPunct="1">
      <a:defRPr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F57A53D6-E0C1-164A-BA78-4BE9BAA3335A}" type="slidenum">
              <a:rPr lang="de-DE" smtClean="0"/>
              <a:t>1</a:t>
            </a:fld>
            <a:endParaRPr lang="de-DE"/>
          </a:p>
        </p:txBody>
      </p:sp>
    </p:spTree>
    <p:extLst>
      <p:ext uri="{BB962C8B-B14F-4D97-AF65-F5344CB8AC3E}">
        <p14:creationId xmlns:p14="http://schemas.microsoft.com/office/powerpoint/2010/main" val="372105092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3.xml"/><Relationship Id="rId6" Type="http://schemas.openxmlformats.org/officeDocument/2006/relationships/image" Target="../media/image2.emf"/><Relationship Id="rId5" Type="http://schemas.openxmlformats.org/officeDocument/2006/relationships/image" Target="../media/image4.emf"/><Relationship Id="rId4" Type="http://schemas.openxmlformats.org/officeDocument/2006/relationships/image" Target="../media/image3.emf"/></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9.xml"/><Relationship Id="rId5" Type="http://schemas.openxmlformats.org/officeDocument/2006/relationships/image" Target="../media/image4.emf"/><Relationship Id="rId4" Type="http://schemas.openxmlformats.org/officeDocument/2006/relationships/image" Target="../media/image3.emf"/></Relationships>
</file>

<file path=ppt/slideLayouts/_rels/slideLayout1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10.xml"/><Relationship Id="rId5" Type="http://schemas.openxmlformats.org/officeDocument/2006/relationships/image" Target="../media/image2.emf"/><Relationship Id="rId4" Type="http://schemas.openxmlformats.org/officeDocument/2006/relationships/image" Target="../media/image3.emf"/></Relationships>
</file>

<file path=ppt/slideLayouts/_rels/slideLayout18.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11.xml"/><Relationship Id="rId4" Type="http://schemas.openxmlformats.org/officeDocument/2006/relationships/image" Target="../media/image3.emf"/></Relationships>
</file>

<file path=ppt/slideLayouts/_rels/slideLayout19.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12.xml"/><Relationship Id="rId4" Type="http://schemas.openxmlformats.org/officeDocument/2006/relationships/image" Target="../media/image3.emf"/></Relationships>
</file>

<file path=ppt/slideLayouts/_rels/slideLayout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4.xml"/><Relationship Id="rId5" Type="http://schemas.openxmlformats.org/officeDocument/2006/relationships/image" Target="../media/image4.emf"/><Relationship Id="rId4" Type="http://schemas.openxmlformats.org/officeDocument/2006/relationships/image" Target="../media/image3.emf"/></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5.xml"/><Relationship Id="rId5" Type="http://schemas.openxmlformats.org/officeDocument/2006/relationships/image" Target="../media/image4.emf"/><Relationship Id="rId4" Type="http://schemas.openxmlformats.org/officeDocument/2006/relationships/image" Target="../media/image3.emf"/></Relationships>
</file>

<file path=ppt/slideLayouts/_rels/slideLayout5.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1.xml"/><Relationship Id="rId1" Type="http://schemas.openxmlformats.org/officeDocument/2006/relationships/tags" Target="../tags/tag6.xml"/><Relationship Id="rId4" Type="http://schemas.openxmlformats.org/officeDocument/2006/relationships/image" Target="../media/image1.emf"/></Relationships>
</file>

<file path=ppt/slideLayouts/_rels/slideLayout6.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1.xml"/><Relationship Id="rId1" Type="http://schemas.openxmlformats.org/officeDocument/2006/relationships/tags" Target="../tags/tag7.xml"/><Relationship Id="rId4" Type="http://schemas.openxmlformats.org/officeDocument/2006/relationships/image" Target="../media/image1.emf"/></Relationships>
</file>

<file path=ppt/slideLayouts/_rels/slideLayout7.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1.xml"/><Relationship Id="rId1" Type="http://schemas.openxmlformats.org/officeDocument/2006/relationships/tags" Target="../tags/tag8.xml"/><Relationship Id="rId4" Type="http://schemas.openxmlformats.org/officeDocument/2006/relationships/image" Target="../media/image1.emf"/></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_Agenda">
    <p:bg>
      <p:bgRef idx="1001">
        <a:schemeClr val="bg1"/>
      </p:bgRef>
    </p:bg>
    <p:spTree>
      <p:nvGrpSpPr>
        <p:cNvPr id="1" name=""/>
        <p:cNvGrpSpPr/>
        <p:nvPr/>
      </p:nvGrpSpPr>
      <p:grpSpPr>
        <a:xfrm>
          <a:off x="0" y="0"/>
          <a:ext cx="0" cy="0"/>
          <a:chOff x="0" y="0"/>
          <a:chExt cx="0" cy="0"/>
        </a:xfrm>
      </p:grpSpPr>
      <p:graphicFrame>
        <p:nvGraphicFramePr>
          <p:cNvPr id="5" name="Objekt 4" hidden="1">
            <a:extLst>
              <a:ext uri="{FF2B5EF4-FFF2-40B4-BE49-F238E27FC236}">
                <a16:creationId xmlns:a16="http://schemas.microsoft.com/office/drawing/2014/main" id="{71CBD64D-17EA-47C9-A2FF-47CA9CCF5065}"/>
              </a:ext>
            </a:extLst>
          </p:cNvPr>
          <p:cNvGraphicFramePr>
            <a:graphicFrameLocks noChangeAspect="1"/>
          </p:cNvGraphicFramePr>
          <p:nvPr userDrawn="1">
            <p:custDataLst>
              <p:tags r:id="rId1"/>
            </p:custDataLst>
            <p:extLst>
              <p:ext uri="{D42A27DB-BD31-4B8C-83A1-F6EECF244321}">
                <p14:modId xmlns:p14="http://schemas.microsoft.com/office/powerpoint/2010/main" val="1812209787"/>
              </p:ext>
            </p:extLst>
          </p:nvPr>
        </p:nvGraphicFramePr>
        <p:xfrm>
          <a:off x="1858" y="1752"/>
          <a:ext cx="1856" cy="1750"/>
        </p:xfrm>
        <a:graphic>
          <a:graphicData uri="http://schemas.openxmlformats.org/presentationml/2006/ole">
            <mc:AlternateContent xmlns:mc="http://schemas.openxmlformats.org/markup-compatibility/2006">
              <mc:Choice xmlns:v="urn:schemas-microsoft-com:vml" Requires="v">
                <p:oleObj name="think-cell Folie" r:id="rId3" imgW="270" imgH="270" progId="TCLayout.ActiveDocument.1">
                  <p:embed/>
                </p:oleObj>
              </mc:Choice>
              <mc:Fallback>
                <p:oleObj name="think-cell Folie" r:id="rId3" imgW="270" imgH="270" progId="TCLayout.ActiveDocument.1">
                  <p:embed/>
                  <p:pic>
                    <p:nvPicPr>
                      <p:cNvPr id="0" name=""/>
                      <p:cNvPicPr/>
                      <p:nvPr/>
                    </p:nvPicPr>
                    <p:blipFill>
                      <a:blip r:embed="rId4"/>
                      <a:stretch>
                        <a:fillRect/>
                      </a:stretch>
                    </p:blipFill>
                    <p:spPr>
                      <a:xfrm>
                        <a:off x="1858" y="1752"/>
                        <a:ext cx="1856" cy="1750"/>
                      </a:xfrm>
                      <a:prstGeom prst="rect">
                        <a:avLst/>
                      </a:prstGeom>
                    </p:spPr>
                  </p:pic>
                </p:oleObj>
              </mc:Fallback>
            </mc:AlternateContent>
          </a:graphicData>
        </a:graphic>
      </p:graphicFrame>
      <p:pic>
        <p:nvPicPr>
          <p:cNvPr id="7" name="Bild 56" descr="BayernInvest_Logo_invers.eps"/>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828176" y="6978286"/>
            <a:ext cx="1225285" cy="220535"/>
          </a:xfrm>
          <a:prstGeom prst="rect">
            <a:avLst/>
          </a:prstGeom>
        </p:spPr>
      </p:pic>
      <p:sp>
        <p:nvSpPr>
          <p:cNvPr id="3" name="Textplatzhalter 2"/>
          <p:cNvSpPr>
            <a:spLocks noGrp="1"/>
          </p:cNvSpPr>
          <p:nvPr>
            <p:ph type="body" sz="quarter" idx="10"/>
          </p:nvPr>
        </p:nvSpPr>
        <p:spPr>
          <a:xfrm>
            <a:off x="3259138" y="539751"/>
            <a:ext cx="6816725" cy="6192838"/>
          </a:xfrm>
        </p:spPr>
        <p:txBody>
          <a:bodyPr anchor="ctr"/>
          <a:lstStyle>
            <a:lvl1pPr marL="374400" indent="-374400">
              <a:lnSpc>
                <a:spcPct val="100000"/>
              </a:lnSpc>
              <a:spcAft>
                <a:spcPts val="1089"/>
              </a:spcAft>
              <a:buClr>
                <a:schemeClr val="tx2"/>
              </a:buClr>
              <a:buFont typeface="+mj-lt"/>
              <a:buAutoNum type="arabicPeriod"/>
              <a:defRPr/>
            </a:lvl1pPr>
            <a:lvl2pPr marL="342900" indent="-342900">
              <a:buFont typeface="+mj-lt"/>
              <a:buAutoNum type="arabicPeriod"/>
              <a:defRPr/>
            </a:lvl2pPr>
            <a:lvl3pPr marL="374400" indent="-374400">
              <a:lnSpc>
                <a:spcPct val="100000"/>
              </a:lnSpc>
              <a:spcAft>
                <a:spcPts val="1089"/>
              </a:spcAft>
              <a:buClr>
                <a:schemeClr val="accent2"/>
              </a:buClr>
              <a:buFont typeface="+mj-lt"/>
              <a:buAutoNum type="arabicPeriod" startAt="2"/>
              <a:defRPr baseline="0">
                <a:solidFill>
                  <a:schemeClr val="accent2"/>
                </a:solidFill>
              </a:defRPr>
            </a:lvl3pPr>
            <a:lvl4pPr marL="536507" indent="-342900">
              <a:buFont typeface="+mj-lt"/>
              <a:buAutoNum type="arabicPeriod"/>
              <a:defRPr>
                <a:solidFill>
                  <a:schemeClr val="accent2"/>
                </a:solidFill>
              </a:defRPr>
            </a:lvl4pPr>
            <a:lvl5pPr marL="730113" indent="-342900">
              <a:buFont typeface="+mj-lt"/>
              <a:buAutoNum type="arabicPeriod"/>
              <a:defRPr>
                <a:solidFill>
                  <a:schemeClr val="accent2"/>
                </a:solidFill>
              </a:defRPr>
            </a:lvl5pPr>
          </a:lstStyle>
          <a:p>
            <a:pPr lvl="0"/>
            <a:r>
              <a:rPr lang="de-DE"/>
              <a:t>Textmasterformat bearbeiten</a:t>
            </a:r>
          </a:p>
          <a:p>
            <a:pPr lvl="1"/>
            <a:r>
              <a:rPr lang="de-DE"/>
              <a:t>Zweite Ebene</a:t>
            </a:r>
          </a:p>
          <a:p>
            <a:pPr lvl="2"/>
            <a:r>
              <a:rPr lang="de-DE"/>
              <a:t>Dritte Ebene</a:t>
            </a:r>
          </a:p>
          <a:p>
            <a:pPr lvl="3"/>
            <a:r>
              <a:rPr lang="de-DE"/>
              <a:t>Vierte Ebene</a:t>
            </a:r>
          </a:p>
        </p:txBody>
      </p:sp>
      <p:sp>
        <p:nvSpPr>
          <p:cNvPr id="6" name="Foliennummernplatzhalter 18"/>
          <p:cNvSpPr>
            <a:spLocks noGrp="1"/>
          </p:cNvSpPr>
          <p:nvPr>
            <p:ph type="sldNum" sz="quarter" idx="17"/>
          </p:nvPr>
        </p:nvSpPr>
        <p:spPr>
          <a:xfrm>
            <a:off x="641904" y="6886414"/>
            <a:ext cx="525045" cy="402567"/>
          </a:xfrm>
        </p:spPr>
        <p:txBody>
          <a:bodyPr/>
          <a:lstStyle>
            <a:lvl1pPr>
              <a:defRPr>
                <a:solidFill>
                  <a:schemeClr val="bg1">
                    <a:lumMod val="50000"/>
                  </a:schemeClr>
                </a:solidFill>
              </a:defRPr>
            </a:lvl1pPr>
          </a:lstStyle>
          <a:p>
            <a:fld id="{79610423-C9A5-F64C-8B0F-8AF613262936}" type="slidenum">
              <a:rPr lang="de-DE" smtClean="0"/>
              <a:pPr/>
              <a:t>‹Nr.›</a:t>
            </a:fld>
            <a:endParaRPr lang="de-DE" dirty="0"/>
          </a:p>
        </p:txBody>
      </p:sp>
      <p:sp>
        <p:nvSpPr>
          <p:cNvPr id="9" name="Textplatzhalter 8"/>
          <p:cNvSpPr>
            <a:spLocks noGrp="1"/>
          </p:cNvSpPr>
          <p:nvPr>
            <p:ph type="body" sz="quarter" idx="18" hasCustomPrompt="1"/>
          </p:nvPr>
        </p:nvSpPr>
        <p:spPr>
          <a:xfrm>
            <a:off x="628650" y="2771775"/>
            <a:ext cx="2125663" cy="1081088"/>
          </a:xfrm>
        </p:spPr>
        <p:txBody>
          <a:bodyPr/>
          <a:lstStyle>
            <a:lvl1pPr>
              <a:defRPr sz="2800">
                <a:solidFill>
                  <a:schemeClr val="accent2"/>
                </a:solidFill>
              </a:defRPr>
            </a:lvl1pPr>
          </a:lstStyle>
          <a:p>
            <a:pPr lvl="0"/>
            <a:r>
              <a:rPr lang="de-DE" dirty="0"/>
              <a:t>Agenda</a:t>
            </a:r>
          </a:p>
        </p:txBody>
      </p:sp>
      <p:cxnSp>
        <p:nvCxnSpPr>
          <p:cNvPr id="10" name="Gerade Verbindung 25">
            <a:extLst>
              <a:ext uri="{FF2B5EF4-FFF2-40B4-BE49-F238E27FC236}">
                <a16:creationId xmlns:a16="http://schemas.microsoft.com/office/drawing/2014/main" id="{F337B128-CE05-4973-AF49-7ED3D4BD920B}"/>
              </a:ext>
            </a:extLst>
          </p:cNvPr>
          <p:cNvCxnSpPr>
            <a:cxnSpLocks/>
          </p:cNvCxnSpPr>
          <p:nvPr userDrawn="1"/>
        </p:nvCxnSpPr>
        <p:spPr>
          <a:xfrm>
            <a:off x="2610396" y="1044327"/>
            <a:ext cx="3174" cy="5495925"/>
          </a:xfrm>
          <a:prstGeom prst="line">
            <a:avLst/>
          </a:prstGeom>
          <a:ln w="19050" cap="flat" cmpd="sng">
            <a:solidFill>
              <a:srgbClr val="002065"/>
            </a:solidFill>
            <a:miter lim="800000"/>
            <a:headEnd type="none"/>
            <a:tailEnd type="none" w="med" len="sm"/>
          </a:ln>
          <a:effectLst/>
        </p:spPr>
        <p:style>
          <a:lnRef idx="2">
            <a:schemeClr val="accent1"/>
          </a:lnRef>
          <a:fillRef idx="0">
            <a:schemeClr val="accent1"/>
          </a:fillRef>
          <a:effectRef idx="1">
            <a:schemeClr val="accent1"/>
          </a:effectRef>
          <a:fontRef idx="minor">
            <a:schemeClr val="tx1"/>
          </a:fontRef>
        </p:style>
      </p:cxnSp>
      <p:pic>
        <p:nvPicPr>
          <p:cNvPr id="11" name="Bild 56" descr="BayernInvest_Logo.eps"/>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8834653" y="6981788"/>
            <a:ext cx="1220779" cy="215334"/>
          </a:xfrm>
          <a:prstGeom prst="rect">
            <a:avLst/>
          </a:prstGeom>
        </p:spPr>
      </p:pic>
      <p:sp>
        <p:nvSpPr>
          <p:cNvPr id="12" name="Textfeld 11"/>
          <p:cNvSpPr txBox="1"/>
          <p:nvPr userDrawn="1"/>
        </p:nvSpPr>
        <p:spPr>
          <a:xfrm>
            <a:off x="2862548" y="6975185"/>
            <a:ext cx="4965801" cy="241908"/>
          </a:xfrm>
          <a:prstGeom prst="rect">
            <a:avLst/>
          </a:prstGeom>
          <a:noFill/>
        </p:spPr>
        <p:txBody>
          <a:bodyPr wrap="none" lIns="87163" tIns="43584" rIns="87163" bIns="43584" rtlCol="0">
            <a:spAutoFit/>
          </a:bodyPr>
          <a:lstStyle/>
          <a:p>
            <a:pPr algn="ctr"/>
            <a:r>
              <a:rPr lang="de-DE" sz="1000" dirty="0">
                <a:solidFill>
                  <a:schemeClr val="bg1">
                    <a:lumMod val="50000"/>
                  </a:schemeClr>
                </a:solidFill>
                <a:latin typeface="Calibri" panose="020F0502020204030204" pitchFamily="34" charset="0"/>
              </a:rPr>
              <a:t>Nicht für die Weitergabe an Privatkunden </a:t>
            </a:r>
            <a:r>
              <a:rPr lang="de-DE" sz="1000" dirty="0" err="1">
                <a:solidFill>
                  <a:schemeClr val="bg1">
                    <a:lumMod val="50000"/>
                  </a:schemeClr>
                </a:solidFill>
                <a:latin typeface="Calibri" panose="020F0502020204030204" pitchFamily="34" charset="0"/>
              </a:rPr>
              <a:t>i.S.d</a:t>
            </a:r>
            <a:r>
              <a:rPr lang="de-DE" sz="1000" dirty="0">
                <a:solidFill>
                  <a:schemeClr val="bg1">
                    <a:lumMod val="50000"/>
                  </a:schemeClr>
                </a:solidFill>
                <a:latin typeface="Calibri" panose="020F0502020204030204" pitchFamily="34" charset="0"/>
              </a:rPr>
              <a:t>. WpHG / Privatanleger </a:t>
            </a:r>
            <a:r>
              <a:rPr lang="de-DE" sz="1000" dirty="0" err="1">
                <a:solidFill>
                  <a:schemeClr val="bg1">
                    <a:lumMod val="50000"/>
                  </a:schemeClr>
                </a:solidFill>
                <a:latin typeface="Calibri" panose="020F0502020204030204" pitchFamily="34" charset="0"/>
              </a:rPr>
              <a:t>i.S.d</a:t>
            </a:r>
            <a:r>
              <a:rPr lang="de-DE" sz="1000" dirty="0">
                <a:solidFill>
                  <a:schemeClr val="bg1">
                    <a:lumMod val="50000"/>
                  </a:schemeClr>
                </a:solidFill>
                <a:latin typeface="Calibri" panose="020F0502020204030204" pitchFamily="34" charset="0"/>
              </a:rPr>
              <a:t>. KAGB bestimmt!</a:t>
            </a:r>
          </a:p>
        </p:txBody>
      </p:sp>
    </p:spTree>
    <p:extLst>
      <p:ext uri="{BB962C8B-B14F-4D97-AF65-F5344CB8AC3E}">
        <p14:creationId xmlns:p14="http://schemas.microsoft.com/office/powerpoint/2010/main" val="1755173853"/>
      </p:ext>
    </p:extLst>
  </p:cSld>
  <p:clrMapOvr>
    <a:overrideClrMapping bg1="lt1" tx1="dk1" bg2="lt2" tx2="dk2" accent1="accent1" accent2="accent2" accent3="accent3" accent4="accent4" accent5="accent5" accent6="accent6" hlink="hlink" folHlink="folHlink"/>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BI Textfolie CYAN">
    <p:bg>
      <p:bgRef idx="1001">
        <a:schemeClr val="bg2"/>
      </p:bgRef>
    </p:bg>
    <p:spTree>
      <p:nvGrpSpPr>
        <p:cNvPr id="1" name=""/>
        <p:cNvGrpSpPr/>
        <p:nvPr/>
      </p:nvGrpSpPr>
      <p:grpSpPr>
        <a:xfrm>
          <a:off x="0" y="0"/>
          <a:ext cx="0" cy="0"/>
          <a:chOff x="0" y="0"/>
          <a:chExt cx="0" cy="0"/>
        </a:xfrm>
      </p:grpSpPr>
      <p:sp>
        <p:nvSpPr>
          <p:cNvPr id="5" name="Textplatzhalter 4"/>
          <p:cNvSpPr>
            <a:spLocks noGrp="1"/>
          </p:cNvSpPr>
          <p:nvPr>
            <p:ph type="body" sz="quarter" idx="10"/>
          </p:nvPr>
        </p:nvSpPr>
        <p:spPr>
          <a:xfrm>
            <a:off x="631209" y="1908174"/>
            <a:ext cx="9423559" cy="4688677"/>
          </a:xfrm>
          <a:prstGeom prst="rect">
            <a:avLst/>
          </a:prstGeo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2" name="Titel 1"/>
          <p:cNvSpPr>
            <a:spLocks noGrp="1"/>
          </p:cNvSpPr>
          <p:nvPr>
            <p:ph type="title"/>
          </p:nvPr>
        </p:nvSpPr>
        <p:spPr/>
        <p:txBody>
          <a:bodyPr/>
          <a:lstStyle>
            <a:lvl1pPr>
              <a:defRPr>
                <a:latin typeface="+mn-lt"/>
              </a:defRPr>
            </a:lvl1pPr>
          </a:lstStyle>
          <a:p>
            <a:r>
              <a:rPr lang="de-DE"/>
              <a:t>Titelmasterformat durch Klicken bearbeiten</a:t>
            </a:r>
            <a:endParaRPr lang="de-DE" dirty="0"/>
          </a:p>
        </p:txBody>
      </p:sp>
      <p:sp>
        <p:nvSpPr>
          <p:cNvPr id="14" name="Foliennummernplatzhalter 13"/>
          <p:cNvSpPr>
            <a:spLocks noGrp="1"/>
          </p:cNvSpPr>
          <p:nvPr>
            <p:ph type="sldNum" sz="quarter" idx="13"/>
          </p:nvPr>
        </p:nvSpPr>
        <p:spPr/>
        <p:txBody>
          <a:bodyPr/>
          <a:lstStyle>
            <a:lvl1pPr>
              <a:defRPr>
                <a:solidFill>
                  <a:schemeClr val="tx1"/>
                </a:solidFill>
              </a:defRPr>
            </a:lvl1pPr>
          </a:lstStyle>
          <a:p>
            <a:fld id="{79610423-C9A5-F64C-8B0F-8AF613262936}" type="slidenum">
              <a:rPr lang="de-DE" smtClean="0"/>
              <a:pPr/>
              <a:t>‹Nr.›</a:t>
            </a:fld>
            <a:endParaRPr lang="de-DE" dirty="0"/>
          </a:p>
        </p:txBody>
      </p:sp>
      <p:pic>
        <p:nvPicPr>
          <p:cNvPr id="7" name="Bild 56" descr="BayernInvest_Logo_invers.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828176" y="6978286"/>
            <a:ext cx="1225285" cy="220535"/>
          </a:xfrm>
          <a:prstGeom prst="rect">
            <a:avLst/>
          </a:prstGeom>
        </p:spPr>
      </p:pic>
      <p:sp>
        <p:nvSpPr>
          <p:cNvPr id="8" name="Textplatzhalter 4"/>
          <p:cNvSpPr>
            <a:spLocks noGrp="1"/>
          </p:cNvSpPr>
          <p:nvPr>
            <p:ph type="body" sz="quarter" idx="22" hasCustomPrompt="1"/>
          </p:nvPr>
        </p:nvSpPr>
        <p:spPr>
          <a:xfrm>
            <a:off x="630000" y="6649200"/>
            <a:ext cx="8750300" cy="225425"/>
          </a:xfrm>
        </p:spPr>
        <p:txBody>
          <a:bodyPr anchor="b"/>
          <a:lstStyle>
            <a:lvl1pPr>
              <a:defRPr sz="1000">
                <a:solidFill>
                  <a:schemeClr val="tx1"/>
                </a:solidFill>
                <a:latin typeface="+mj-lt"/>
              </a:defRPr>
            </a:lvl1pPr>
          </a:lstStyle>
          <a:p>
            <a:pPr lvl="0"/>
            <a:r>
              <a:rPr lang="de-DE" dirty="0"/>
              <a:t>Quelle:</a:t>
            </a:r>
          </a:p>
        </p:txBody>
      </p:sp>
      <p:sp>
        <p:nvSpPr>
          <p:cNvPr id="9" name="Textfeld 8"/>
          <p:cNvSpPr txBox="1"/>
          <p:nvPr userDrawn="1"/>
        </p:nvSpPr>
        <p:spPr>
          <a:xfrm>
            <a:off x="2862548" y="6975185"/>
            <a:ext cx="4965801" cy="241908"/>
          </a:xfrm>
          <a:prstGeom prst="rect">
            <a:avLst/>
          </a:prstGeom>
          <a:noFill/>
        </p:spPr>
        <p:txBody>
          <a:bodyPr wrap="none" lIns="87163" tIns="43584" rIns="87163" bIns="43584" rtlCol="0">
            <a:spAutoFit/>
          </a:bodyPr>
          <a:lstStyle/>
          <a:p>
            <a:pPr algn="ctr"/>
            <a:r>
              <a:rPr lang="de-DE" sz="1000" dirty="0">
                <a:solidFill>
                  <a:schemeClr val="tx1"/>
                </a:solidFill>
                <a:latin typeface="Calibri" panose="020F0502020204030204" pitchFamily="34" charset="0"/>
              </a:rPr>
              <a:t>Nicht für die Weitergabe an Privatkunden </a:t>
            </a:r>
            <a:r>
              <a:rPr lang="de-DE" sz="1000" dirty="0" err="1">
                <a:solidFill>
                  <a:schemeClr val="tx1"/>
                </a:solidFill>
                <a:latin typeface="Calibri" panose="020F0502020204030204" pitchFamily="34" charset="0"/>
              </a:rPr>
              <a:t>i.S.d</a:t>
            </a:r>
            <a:r>
              <a:rPr lang="de-DE" sz="1000" dirty="0">
                <a:solidFill>
                  <a:schemeClr val="tx1"/>
                </a:solidFill>
                <a:latin typeface="Calibri" panose="020F0502020204030204" pitchFamily="34" charset="0"/>
              </a:rPr>
              <a:t>. WpHG / Privatanleger </a:t>
            </a:r>
            <a:r>
              <a:rPr lang="de-DE" sz="1000" dirty="0" err="1">
                <a:solidFill>
                  <a:schemeClr val="tx1"/>
                </a:solidFill>
                <a:latin typeface="Calibri" panose="020F0502020204030204" pitchFamily="34" charset="0"/>
              </a:rPr>
              <a:t>i.S.d</a:t>
            </a:r>
            <a:r>
              <a:rPr lang="de-DE" sz="1000" dirty="0">
                <a:solidFill>
                  <a:schemeClr val="tx1"/>
                </a:solidFill>
                <a:latin typeface="Calibri" panose="020F0502020204030204" pitchFamily="34" charset="0"/>
              </a:rPr>
              <a:t>. KAGB bestimmt!</a:t>
            </a:r>
          </a:p>
        </p:txBody>
      </p:sp>
    </p:spTree>
    <p:extLst>
      <p:ext uri="{BB962C8B-B14F-4D97-AF65-F5344CB8AC3E}">
        <p14:creationId xmlns:p14="http://schemas.microsoft.com/office/powerpoint/2010/main" val="1196487124"/>
      </p:ext>
    </p:extLst>
  </p:cSld>
  <p:clrMapOvr>
    <a:overrideClrMapping bg1="dk1" tx1="lt1" bg2="dk2" tx2="lt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BI Textfolie CYAN 2-spaltig">
    <p:bg>
      <p:bgRef idx="1001">
        <a:schemeClr val="bg2"/>
      </p:bgRef>
    </p:bg>
    <p:spTree>
      <p:nvGrpSpPr>
        <p:cNvPr id="1" name=""/>
        <p:cNvGrpSpPr/>
        <p:nvPr/>
      </p:nvGrpSpPr>
      <p:grpSpPr>
        <a:xfrm>
          <a:off x="0" y="0"/>
          <a:ext cx="0" cy="0"/>
          <a:chOff x="0" y="0"/>
          <a:chExt cx="0" cy="0"/>
        </a:xfrm>
      </p:grpSpPr>
      <p:sp>
        <p:nvSpPr>
          <p:cNvPr id="5" name="Textplatzhalter 4"/>
          <p:cNvSpPr>
            <a:spLocks noGrp="1"/>
          </p:cNvSpPr>
          <p:nvPr>
            <p:ph type="body" sz="quarter" idx="18"/>
          </p:nvPr>
        </p:nvSpPr>
        <p:spPr>
          <a:xfrm>
            <a:off x="5515643" y="1908174"/>
            <a:ext cx="4555834" cy="4693929"/>
          </a:xfrm>
          <a:prstGeom prst="rect">
            <a:avLst/>
          </a:prstGeo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8" name="Textplatzhalter 7"/>
          <p:cNvSpPr>
            <a:spLocks noGrp="1"/>
          </p:cNvSpPr>
          <p:nvPr>
            <p:ph type="body" sz="quarter" idx="13"/>
          </p:nvPr>
        </p:nvSpPr>
        <p:spPr>
          <a:xfrm>
            <a:off x="631501" y="1908174"/>
            <a:ext cx="4546551" cy="4693623"/>
          </a:xfrm>
          <a:prstGeom prst="rect">
            <a:avLst/>
          </a:prstGeom>
        </p:spPr>
        <p:txBody>
          <a:bodyPr>
            <a:no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2" name="Titel 1"/>
          <p:cNvSpPr>
            <a:spLocks noGrp="1"/>
          </p:cNvSpPr>
          <p:nvPr>
            <p:ph type="title"/>
          </p:nvPr>
        </p:nvSpPr>
        <p:spPr/>
        <p:txBody>
          <a:bodyPr/>
          <a:lstStyle>
            <a:lvl1pPr>
              <a:defRPr>
                <a:latin typeface="+mn-lt"/>
              </a:defRPr>
            </a:lvl1pPr>
          </a:lstStyle>
          <a:p>
            <a:r>
              <a:rPr lang="de-DE"/>
              <a:t>Titelmasterformat durch Klicken bearbeiten</a:t>
            </a:r>
          </a:p>
        </p:txBody>
      </p:sp>
      <p:sp>
        <p:nvSpPr>
          <p:cNvPr id="16" name="Foliennummernplatzhalter 15"/>
          <p:cNvSpPr>
            <a:spLocks noGrp="1"/>
          </p:cNvSpPr>
          <p:nvPr>
            <p:ph type="sldNum" sz="quarter" idx="21"/>
          </p:nvPr>
        </p:nvSpPr>
        <p:spPr/>
        <p:txBody>
          <a:bodyPr/>
          <a:lstStyle>
            <a:lvl1pPr>
              <a:defRPr>
                <a:solidFill>
                  <a:schemeClr val="tx1"/>
                </a:solidFill>
              </a:defRPr>
            </a:lvl1pPr>
          </a:lstStyle>
          <a:p>
            <a:fld id="{79610423-C9A5-F64C-8B0F-8AF613262936}" type="slidenum">
              <a:rPr lang="de-DE" smtClean="0"/>
              <a:pPr/>
              <a:t>‹Nr.›</a:t>
            </a:fld>
            <a:endParaRPr lang="de-DE" dirty="0"/>
          </a:p>
        </p:txBody>
      </p:sp>
      <p:pic>
        <p:nvPicPr>
          <p:cNvPr id="10" name="Bild 56" descr="BayernInvest_Logo_invers.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828176" y="6978286"/>
            <a:ext cx="1225285" cy="220535"/>
          </a:xfrm>
          <a:prstGeom prst="rect">
            <a:avLst/>
          </a:prstGeom>
        </p:spPr>
      </p:pic>
      <p:sp>
        <p:nvSpPr>
          <p:cNvPr id="9" name="Textplatzhalter 4"/>
          <p:cNvSpPr>
            <a:spLocks noGrp="1"/>
          </p:cNvSpPr>
          <p:nvPr>
            <p:ph type="body" sz="quarter" idx="22" hasCustomPrompt="1"/>
          </p:nvPr>
        </p:nvSpPr>
        <p:spPr>
          <a:xfrm>
            <a:off x="630000" y="6649200"/>
            <a:ext cx="8750300" cy="225425"/>
          </a:xfrm>
        </p:spPr>
        <p:txBody>
          <a:bodyPr anchor="b"/>
          <a:lstStyle>
            <a:lvl1pPr>
              <a:defRPr sz="1000">
                <a:solidFill>
                  <a:schemeClr val="tx1"/>
                </a:solidFill>
                <a:latin typeface="+mj-lt"/>
              </a:defRPr>
            </a:lvl1pPr>
          </a:lstStyle>
          <a:p>
            <a:pPr lvl="0"/>
            <a:r>
              <a:rPr lang="de-DE" dirty="0"/>
              <a:t>Quelle:</a:t>
            </a:r>
          </a:p>
        </p:txBody>
      </p:sp>
      <p:sp>
        <p:nvSpPr>
          <p:cNvPr id="11" name="Textfeld 10"/>
          <p:cNvSpPr txBox="1"/>
          <p:nvPr userDrawn="1"/>
        </p:nvSpPr>
        <p:spPr>
          <a:xfrm>
            <a:off x="2862548" y="6975185"/>
            <a:ext cx="4965801" cy="241908"/>
          </a:xfrm>
          <a:prstGeom prst="rect">
            <a:avLst/>
          </a:prstGeom>
          <a:noFill/>
        </p:spPr>
        <p:txBody>
          <a:bodyPr wrap="none" lIns="87163" tIns="43584" rIns="87163" bIns="43584" rtlCol="0">
            <a:spAutoFit/>
          </a:bodyPr>
          <a:lstStyle/>
          <a:p>
            <a:pPr algn="ctr"/>
            <a:r>
              <a:rPr lang="de-DE" sz="1000" dirty="0">
                <a:solidFill>
                  <a:schemeClr val="tx1"/>
                </a:solidFill>
                <a:latin typeface="Calibri" panose="020F0502020204030204" pitchFamily="34" charset="0"/>
              </a:rPr>
              <a:t>Nicht für die Weitergabe an Privatkunden </a:t>
            </a:r>
            <a:r>
              <a:rPr lang="de-DE" sz="1000" dirty="0" err="1">
                <a:solidFill>
                  <a:schemeClr val="tx1"/>
                </a:solidFill>
                <a:latin typeface="Calibri" panose="020F0502020204030204" pitchFamily="34" charset="0"/>
              </a:rPr>
              <a:t>i.S.d</a:t>
            </a:r>
            <a:r>
              <a:rPr lang="de-DE" sz="1000" dirty="0">
                <a:solidFill>
                  <a:schemeClr val="tx1"/>
                </a:solidFill>
                <a:latin typeface="Calibri" panose="020F0502020204030204" pitchFamily="34" charset="0"/>
              </a:rPr>
              <a:t>. WpHG / Privatanleger </a:t>
            </a:r>
            <a:r>
              <a:rPr lang="de-DE" sz="1000" dirty="0" err="1">
                <a:solidFill>
                  <a:schemeClr val="tx1"/>
                </a:solidFill>
                <a:latin typeface="Calibri" panose="020F0502020204030204" pitchFamily="34" charset="0"/>
              </a:rPr>
              <a:t>i.S.d</a:t>
            </a:r>
            <a:r>
              <a:rPr lang="de-DE" sz="1000" dirty="0">
                <a:solidFill>
                  <a:schemeClr val="tx1"/>
                </a:solidFill>
                <a:latin typeface="Calibri" panose="020F0502020204030204" pitchFamily="34" charset="0"/>
              </a:rPr>
              <a:t>. KAGB bestimmt!</a:t>
            </a:r>
          </a:p>
        </p:txBody>
      </p:sp>
    </p:spTree>
    <p:extLst>
      <p:ext uri="{BB962C8B-B14F-4D97-AF65-F5344CB8AC3E}">
        <p14:creationId xmlns:p14="http://schemas.microsoft.com/office/powerpoint/2010/main" val="3984354781"/>
      </p:ext>
    </p:extLst>
  </p:cSld>
  <p:clrMapOvr>
    <a:overrideClrMapping bg1="dk1" tx1="lt1" bg2="dk2" tx2="lt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Fazit">
    <p:bg>
      <p:bgPr>
        <a:solidFill>
          <a:schemeClr val="bg2"/>
        </a:solidFill>
        <a:effectLst/>
      </p:bgPr>
    </p:bg>
    <p:spTree>
      <p:nvGrpSpPr>
        <p:cNvPr id="1" name=""/>
        <p:cNvGrpSpPr/>
        <p:nvPr/>
      </p:nvGrpSpPr>
      <p:grpSpPr>
        <a:xfrm>
          <a:off x="0" y="0"/>
          <a:ext cx="0" cy="0"/>
          <a:chOff x="0" y="0"/>
          <a:chExt cx="0" cy="0"/>
        </a:xfrm>
      </p:grpSpPr>
      <p:sp>
        <p:nvSpPr>
          <p:cNvPr id="29" name="Bildplatzhalter oben"/>
          <p:cNvSpPr>
            <a:spLocks noGrp="1"/>
          </p:cNvSpPr>
          <p:nvPr>
            <p:ph type="pic" sz="quarter" idx="27" hasCustomPrompt="1"/>
          </p:nvPr>
        </p:nvSpPr>
        <p:spPr>
          <a:xfrm>
            <a:off x="929312" y="1908175"/>
            <a:ext cx="468000" cy="543600"/>
          </a:xfrm>
          <a:prstGeom prst="rect">
            <a:avLst/>
          </a:prstGeom>
        </p:spPr>
        <p:txBody>
          <a:bodyPr>
            <a:noAutofit/>
          </a:bodyPr>
          <a:lstStyle>
            <a:lvl1pPr>
              <a:defRPr sz="1300"/>
            </a:lvl1pPr>
          </a:lstStyle>
          <a:p>
            <a:r>
              <a:rPr lang="de-DE" dirty="0"/>
              <a:t>Icon</a:t>
            </a:r>
          </a:p>
        </p:txBody>
      </p:sp>
      <p:sp>
        <p:nvSpPr>
          <p:cNvPr id="28" name="Titel"/>
          <p:cNvSpPr>
            <a:spLocks noGrp="1"/>
          </p:cNvSpPr>
          <p:nvPr>
            <p:ph type="title" hasCustomPrompt="1"/>
          </p:nvPr>
        </p:nvSpPr>
        <p:spPr>
          <a:xfrm>
            <a:off x="631207" y="2613600"/>
            <a:ext cx="2311200" cy="1105200"/>
          </a:xfrm>
          <a:prstGeom prst="rect">
            <a:avLst/>
          </a:prstGeom>
        </p:spPr>
        <p:txBody>
          <a:bodyPr>
            <a:noAutofit/>
          </a:bodyPr>
          <a:lstStyle>
            <a:lvl1pPr>
              <a:lnSpc>
                <a:spcPts val="3650"/>
              </a:lnSpc>
              <a:defRPr/>
            </a:lvl1pPr>
          </a:lstStyle>
          <a:p>
            <a:r>
              <a:rPr lang="de-DE" dirty="0"/>
              <a:t>Fazit</a:t>
            </a:r>
          </a:p>
        </p:txBody>
      </p:sp>
      <p:sp>
        <p:nvSpPr>
          <p:cNvPr id="4" name="Foliennummernplatzhalter 3"/>
          <p:cNvSpPr>
            <a:spLocks noGrp="1"/>
          </p:cNvSpPr>
          <p:nvPr>
            <p:ph type="sldNum" sz="quarter" idx="39"/>
          </p:nvPr>
        </p:nvSpPr>
        <p:spPr/>
        <p:txBody>
          <a:bodyPr/>
          <a:lstStyle/>
          <a:p>
            <a:fld id="{79610423-C9A5-F64C-8B0F-8AF613262936}" type="slidenum">
              <a:rPr lang="de-DE" smtClean="0"/>
              <a:pPr/>
              <a:t>‹Nr.›</a:t>
            </a:fld>
            <a:endParaRPr lang="de-DE" dirty="0"/>
          </a:p>
        </p:txBody>
      </p:sp>
      <p:sp>
        <p:nvSpPr>
          <p:cNvPr id="6" name="Textplatzhalter 5">
            <a:extLst>
              <a:ext uri="{FF2B5EF4-FFF2-40B4-BE49-F238E27FC236}">
                <a16:creationId xmlns:a16="http://schemas.microsoft.com/office/drawing/2014/main" id="{032F3695-06BE-4BB4-BA70-190D9532CDF0}"/>
              </a:ext>
            </a:extLst>
          </p:cNvPr>
          <p:cNvSpPr>
            <a:spLocks noGrp="1"/>
          </p:cNvSpPr>
          <p:nvPr>
            <p:ph type="body" sz="quarter" idx="40"/>
          </p:nvPr>
        </p:nvSpPr>
        <p:spPr>
          <a:xfrm>
            <a:off x="3423600" y="1836000"/>
            <a:ext cx="6676075" cy="4824413"/>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10" name="Textplatzhalter 4"/>
          <p:cNvSpPr>
            <a:spLocks noGrp="1"/>
          </p:cNvSpPr>
          <p:nvPr>
            <p:ph type="body" sz="quarter" idx="22" hasCustomPrompt="1"/>
          </p:nvPr>
        </p:nvSpPr>
        <p:spPr>
          <a:xfrm>
            <a:off x="630000" y="6649200"/>
            <a:ext cx="8750300" cy="225425"/>
          </a:xfrm>
        </p:spPr>
        <p:txBody>
          <a:bodyPr anchor="b"/>
          <a:lstStyle>
            <a:lvl1pPr>
              <a:defRPr sz="1000">
                <a:solidFill>
                  <a:schemeClr val="tx1"/>
                </a:solidFill>
                <a:latin typeface="+mj-lt"/>
              </a:defRPr>
            </a:lvl1pPr>
          </a:lstStyle>
          <a:p>
            <a:pPr lvl="0"/>
            <a:r>
              <a:rPr lang="de-DE" dirty="0"/>
              <a:t>Quelle:</a:t>
            </a:r>
          </a:p>
        </p:txBody>
      </p:sp>
    </p:spTree>
    <p:extLst>
      <p:ext uri="{BB962C8B-B14F-4D97-AF65-F5344CB8AC3E}">
        <p14:creationId xmlns:p14="http://schemas.microsoft.com/office/powerpoint/2010/main" val="31201191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1_BI Text-/Bildfolie Icons #4">
    <p:spTree>
      <p:nvGrpSpPr>
        <p:cNvPr id="1" name=""/>
        <p:cNvGrpSpPr/>
        <p:nvPr/>
      </p:nvGrpSpPr>
      <p:grpSpPr>
        <a:xfrm>
          <a:off x="0" y="0"/>
          <a:ext cx="0" cy="0"/>
          <a:chOff x="0" y="0"/>
          <a:chExt cx="0" cy="0"/>
        </a:xfrm>
      </p:grpSpPr>
      <p:sp>
        <p:nvSpPr>
          <p:cNvPr id="28" name="Bildplatzhalter 19"/>
          <p:cNvSpPr>
            <a:spLocks noGrp="1"/>
          </p:cNvSpPr>
          <p:nvPr>
            <p:ph type="pic" sz="quarter" idx="32"/>
          </p:nvPr>
        </p:nvSpPr>
        <p:spPr>
          <a:xfrm>
            <a:off x="0" y="1588"/>
            <a:ext cx="5183329" cy="7561263"/>
          </a:xfrm>
          <a:prstGeom prst="rect">
            <a:avLst/>
          </a:prstGeom>
          <a:solidFill>
            <a:srgbClr val="EEEEEE"/>
          </a:solidFill>
        </p:spPr>
        <p:txBody>
          <a:bodyPr/>
          <a:lstStyle>
            <a:lvl1pPr>
              <a:defRPr sz="1400"/>
            </a:lvl1pPr>
          </a:lstStyle>
          <a:p>
            <a:r>
              <a:rPr lang="de-DE"/>
              <a:t>Bild durch Klicken auf Symbol hinzufügen</a:t>
            </a:r>
          </a:p>
        </p:txBody>
      </p:sp>
      <p:sp>
        <p:nvSpPr>
          <p:cNvPr id="10" name="Foliennummernplatzhalter 9"/>
          <p:cNvSpPr>
            <a:spLocks noGrp="1"/>
          </p:cNvSpPr>
          <p:nvPr>
            <p:ph type="sldNum" sz="quarter" idx="39"/>
          </p:nvPr>
        </p:nvSpPr>
        <p:spPr/>
        <p:txBody>
          <a:bodyPr/>
          <a:lstStyle/>
          <a:p>
            <a:fld id="{79610423-C9A5-F64C-8B0F-8AF613262936}" type="slidenum">
              <a:rPr lang="de-DE" smtClean="0"/>
              <a:pPr/>
              <a:t>‹Nr.›</a:t>
            </a:fld>
            <a:endParaRPr lang="de-DE" dirty="0"/>
          </a:p>
        </p:txBody>
      </p:sp>
      <p:sp>
        <p:nvSpPr>
          <p:cNvPr id="23" name="Textplatzhalter 12"/>
          <p:cNvSpPr>
            <a:spLocks noGrp="1"/>
          </p:cNvSpPr>
          <p:nvPr>
            <p:ph type="body" sz="quarter" idx="42"/>
          </p:nvPr>
        </p:nvSpPr>
        <p:spPr>
          <a:xfrm>
            <a:off x="5519738" y="5653445"/>
            <a:ext cx="4544398" cy="952143"/>
          </a:xfrm>
          <a:prstGeom prst="rect">
            <a:avLst/>
          </a:prstGeom>
        </p:spPr>
        <p:txBody>
          <a:bodyPr/>
          <a:lstStyle/>
          <a:p>
            <a:pPr lvl="0"/>
            <a:r>
              <a:rPr lang="de-DE"/>
              <a:t>Textmasterformat bearbeiten</a:t>
            </a:r>
          </a:p>
          <a:p>
            <a:pPr lvl="1"/>
            <a:r>
              <a:rPr lang="de-DE"/>
              <a:t>Zweite Ebene</a:t>
            </a:r>
          </a:p>
          <a:p>
            <a:pPr lvl="2"/>
            <a:r>
              <a:rPr lang="de-DE"/>
              <a:t>Dritte Ebene</a:t>
            </a:r>
          </a:p>
        </p:txBody>
      </p:sp>
      <p:sp>
        <p:nvSpPr>
          <p:cNvPr id="29" name="Bildplatzhalter 17"/>
          <p:cNvSpPr>
            <a:spLocks noGrp="1"/>
          </p:cNvSpPr>
          <p:nvPr>
            <p:ph type="pic" sz="quarter" idx="44" hasCustomPrompt="1"/>
          </p:nvPr>
        </p:nvSpPr>
        <p:spPr>
          <a:xfrm>
            <a:off x="7406715" y="5077599"/>
            <a:ext cx="770445" cy="582847"/>
          </a:xfrm>
          <a:prstGeom prst="rect">
            <a:avLst/>
          </a:prstGeom>
        </p:spPr>
        <p:txBody>
          <a:bodyPr/>
          <a:lstStyle>
            <a:lvl1pPr>
              <a:defRPr sz="1400"/>
            </a:lvl1pPr>
          </a:lstStyle>
          <a:p>
            <a:r>
              <a:rPr lang="de-DE" dirty="0"/>
              <a:t>Icon</a:t>
            </a:r>
          </a:p>
        </p:txBody>
      </p:sp>
      <p:sp>
        <p:nvSpPr>
          <p:cNvPr id="20" name="Textplatzhalter 10"/>
          <p:cNvSpPr>
            <a:spLocks noGrp="1"/>
          </p:cNvSpPr>
          <p:nvPr>
            <p:ph type="body" sz="quarter" idx="41"/>
          </p:nvPr>
        </p:nvSpPr>
        <p:spPr>
          <a:xfrm>
            <a:off x="5519738" y="3885650"/>
            <a:ext cx="4544398" cy="1076430"/>
          </a:xfrm>
          <a:prstGeom prst="rect">
            <a:avLst/>
          </a:prstGeom>
        </p:spPr>
        <p:txBody>
          <a:bodyPr/>
          <a:lstStyle/>
          <a:p>
            <a:pPr lvl="0"/>
            <a:r>
              <a:rPr lang="de-DE"/>
              <a:t>Textmasterformat bearbeiten</a:t>
            </a:r>
          </a:p>
          <a:p>
            <a:pPr lvl="1"/>
            <a:r>
              <a:rPr lang="de-DE"/>
              <a:t>Zweite Ebene</a:t>
            </a:r>
          </a:p>
          <a:p>
            <a:pPr lvl="2"/>
            <a:r>
              <a:rPr lang="de-DE"/>
              <a:t>Dritte Ebene</a:t>
            </a:r>
          </a:p>
          <a:p>
            <a:pPr lvl="3"/>
            <a:r>
              <a:rPr lang="de-DE"/>
              <a:t>Vierte Ebene</a:t>
            </a:r>
          </a:p>
        </p:txBody>
      </p:sp>
      <p:sp>
        <p:nvSpPr>
          <p:cNvPr id="27" name="Bildplatzhalter 14"/>
          <p:cNvSpPr>
            <a:spLocks noGrp="1"/>
          </p:cNvSpPr>
          <p:nvPr>
            <p:ph type="pic" sz="quarter" idx="43" hasCustomPrompt="1"/>
          </p:nvPr>
        </p:nvSpPr>
        <p:spPr>
          <a:xfrm>
            <a:off x="7406715" y="3308053"/>
            <a:ext cx="770445" cy="577596"/>
          </a:xfrm>
          <a:prstGeom prst="rect">
            <a:avLst/>
          </a:prstGeom>
        </p:spPr>
        <p:txBody>
          <a:bodyPr/>
          <a:lstStyle>
            <a:lvl1pPr>
              <a:defRPr sz="1400"/>
            </a:lvl1pPr>
          </a:lstStyle>
          <a:p>
            <a:r>
              <a:rPr lang="de-DE" dirty="0"/>
              <a:t>Icon</a:t>
            </a:r>
          </a:p>
        </p:txBody>
      </p:sp>
      <p:sp>
        <p:nvSpPr>
          <p:cNvPr id="17" name="Textplatzhalter 6"/>
          <p:cNvSpPr>
            <a:spLocks noGrp="1"/>
          </p:cNvSpPr>
          <p:nvPr>
            <p:ph type="body" sz="quarter" idx="40"/>
          </p:nvPr>
        </p:nvSpPr>
        <p:spPr>
          <a:xfrm>
            <a:off x="5519738" y="2095101"/>
            <a:ext cx="4546552" cy="1088682"/>
          </a:xfrm>
          <a:prstGeom prst="rect">
            <a:avLst/>
          </a:prstGeom>
        </p:spPr>
        <p:txBody>
          <a:bodyPr/>
          <a:lstStyle/>
          <a:p>
            <a:pPr lvl="0"/>
            <a:r>
              <a:rPr lang="de-DE"/>
              <a:t>Textmasterformat bearbeiten</a:t>
            </a:r>
          </a:p>
          <a:p>
            <a:pPr lvl="1"/>
            <a:r>
              <a:rPr lang="de-DE"/>
              <a:t>Zweite Ebene</a:t>
            </a:r>
          </a:p>
          <a:p>
            <a:pPr lvl="2"/>
            <a:r>
              <a:rPr lang="de-DE"/>
              <a:t>Dritte Ebene</a:t>
            </a:r>
          </a:p>
          <a:p>
            <a:pPr lvl="3"/>
            <a:r>
              <a:rPr lang="de-DE"/>
              <a:t>Vierte Ebene</a:t>
            </a:r>
          </a:p>
        </p:txBody>
      </p:sp>
      <p:sp>
        <p:nvSpPr>
          <p:cNvPr id="26" name="Bildplatzhalter 21"/>
          <p:cNvSpPr>
            <a:spLocks noGrp="1"/>
          </p:cNvSpPr>
          <p:nvPr>
            <p:ph type="pic" sz="quarter" idx="28" hasCustomPrompt="1"/>
          </p:nvPr>
        </p:nvSpPr>
        <p:spPr>
          <a:xfrm>
            <a:off x="7406799" y="1518070"/>
            <a:ext cx="770276" cy="577120"/>
          </a:xfrm>
          <a:prstGeom prst="rect">
            <a:avLst/>
          </a:prstGeom>
        </p:spPr>
        <p:txBody>
          <a:bodyPr>
            <a:noAutofit/>
          </a:bodyPr>
          <a:lstStyle>
            <a:lvl1pPr>
              <a:defRPr sz="1400"/>
            </a:lvl1pPr>
          </a:lstStyle>
          <a:p>
            <a:r>
              <a:rPr lang="de-DE" dirty="0"/>
              <a:t>Icon</a:t>
            </a:r>
          </a:p>
        </p:txBody>
      </p:sp>
      <p:sp>
        <p:nvSpPr>
          <p:cNvPr id="4" name="Titel 3"/>
          <p:cNvSpPr>
            <a:spLocks noGrp="1"/>
          </p:cNvSpPr>
          <p:nvPr>
            <p:ph type="title"/>
          </p:nvPr>
        </p:nvSpPr>
        <p:spPr>
          <a:xfrm>
            <a:off x="5517882" y="544341"/>
            <a:ext cx="4548408" cy="1202450"/>
          </a:xfrm>
        </p:spPr>
        <p:txBody>
          <a:bodyPr/>
          <a:lstStyle/>
          <a:p>
            <a:r>
              <a:rPr lang="de-DE"/>
              <a:t>Titelmasterformat durch Klicken bearbeiten</a:t>
            </a:r>
            <a:endParaRPr lang="de-DE" dirty="0"/>
          </a:p>
        </p:txBody>
      </p:sp>
      <p:pic>
        <p:nvPicPr>
          <p:cNvPr id="11" name="Bild 56" descr="BayernInvest_Logo.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834653" y="6981788"/>
            <a:ext cx="1220779" cy="215334"/>
          </a:xfrm>
          <a:prstGeom prst="rect">
            <a:avLst/>
          </a:prstGeom>
        </p:spPr>
      </p:pic>
      <p:sp>
        <p:nvSpPr>
          <p:cNvPr id="13" name="Textplatzhalter 4"/>
          <p:cNvSpPr>
            <a:spLocks noGrp="1"/>
          </p:cNvSpPr>
          <p:nvPr>
            <p:ph type="body" sz="quarter" idx="22" hasCustomPrompt="1"/>
          </p:nvPr>
        </p:nvSpPr>
        <p:spPr>
          <a:xfrm>
            <a:off x="5519738" y="6649200"/>
            <a:ext cx="4535694" cy="237214"/>
          </a:xfrm>
        </p:spPr>
        <p:txBody>
          <a:bodyPr anchor="b"/>
          <a:lstStyle>
            <a:lvl1pPr>
              <a:defRPr sz="1000">
                <a:solidFill>
                  <a:schemeClr val="tx1"/>
                </a:solidFill>
                <a:latin typeface="+mj-lt"/>
              </a:defRPr>
            </a:lvl1pPr>
          </a:lstStyle>
          <a:p>
            <a:pPr lvl="0"/>
            <a:r>
              <a:rPr lang="de-DE" dirty="0"/>
              <a:t>Quelle:</a:t>
            </a:r>
          </a:p>
        </p:txBody>
      </p:sp>
    </p:spTree>
    <p:extLst>
      <p:ext uri="{BB962C8B-B14F-4D97-AF65-F5344CB8AC3E}">
        <p14:creationId xmlns:p14="http://schemas.microsoft.com/office/powerpoint/2010/main" val="8678431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BI Text-/Bildfolie Icons #4">
    <p:spTree>
      <p:nvGrpSpPr>
        <p:cNvPr id="1" name=""/>
        <p:cNvGrpSpPr/>
        <p:nvPr/>
      </p:nvGrpSpPr>
      <p:grpSpPr>
        <a:xfrm>
          <a:off x="0" y="0"/>
          <a:ext cx="0" cy="0"/>
          <a:chOff x="0" y="0"/>
          <a:chExt cx="0" cy="0"/>
        </a:xfrm>
      </p:grpSpPr>
      <p:sp>
        <p:nvSpPr>
          <p:cNvPr id="28" name="Bildplatzhalter 19"/>
          <p:cNvSpPr>
            <a:spLocks noGrp="1"/>
          </p:cNvSpPr>
          <p:nvPr>
            <p:ph type="pic" sz="quarter" idx="32"/>
          </p:nvPr>
        </p:nvSpPr>
        <p:spPr>
          <a:xfrm>
            <a:off x="5510071" y="0"/>
            <a:ext cx="5183329" cy="7561263"/>
          </a:xfrm>
          <a:prstGeom prst="rect">
            <a:avLst/>
          </a:prstGeom>
          <a:solidFill>
            <a:srgbClr val="EEEEEE"/>
          </a:solidFill>
        </p:spPr>
        <p:txBody>
          <a:bodyPr/>
          <a:lstStyle>
            <a:lvl1pPr>
              <a:defRPr sz="1400"/>
            </a:lvl1pPr>
          </a:lstStyle>
          <a:p>
            <a:r>
              <a:rPr lang="de-DE"/>
              <a:t>Bild durch Klicken auf Symbol hinzufügen</a:t>
            </a:r>
          </a:p>
        </p:txBody>
      </p:sp>
      <p:sp>
        <p:nvSpPr>
          <p:cNvPr id="10" name="Foliennummernplatzhalter 9"/>
          <p:cNvSpPr>
            <a:spLocks noGrp="1"/>
          </p:cNvSpPr>
          <p:nvPr>
            <p:ph type="sldNum" sz="quarter" idx="39"/>
          </p:nvPr>
        </p:nvSpPr>
        <p:spPr/>
        <p:txBody>
          <a:bodyPr/>
          <a:lstStyle/>
          <a:p>
            <a:fld id="{79610423-C9A5-F64C-8B0F-8AF613262936}" type="slidenum">
              <a:rPr lang="de-DE" smtClean="0"/>
              <a:pPr/>
              <a:t>‹Nr.›</a:t>
            </a:fld>
            <a:endParaRPr lang="de-DE" dirty="0"/>
          </a:p>
        </p:txBody>
      </p:sp>
      <p:sp>
        <p:nvSpPr>
          <p:cNvPr id="23" name="Textplatzhalter 12"/>
          <p:cNvSpPr>
            <a:spLocks noGrp="1"/>
          </p:cNvSpPr>
          <p:nvPr>
            <p:ph type="body" sz="quarter" idx="42"/>
          </p:nvPr>
        </p:nvSpPr>
        <p:spPr>
          <a:xfrm>
            <a:off x="631208" y="5646444"/>
            <a:ext cx="4544398" cy="870491"/>
          </a:xfrm>
          <a:prstGeom prst="rect">
            <a:avLst/>
          </a:prstGeom>
        </p:spPr>
        <p:txBody>
          <a:bodyPr/>
          <a:lstStyle/>
          <a:p>
            <a:pPr lvl="0"/>
            <a:r>
              <a:rPr lang="de-DE"/>
              <a:t>Textmasterformat bearbeiten</a:t>
            </a:r>
          </a:p>
          <a:p>
            <a:pPr lvl="1"/>
            <a:r>
              <a:rPr lang="de-DE"/>
              <a:t>Zweite Ebene</a:t>
            </a:r>
          </a:p>
          <a:p>
            <a:pPr lvl="2"/>
            <a:r>
              <a:rPr lang="de-DE"/>
              <a:t>Dritte Ebene</a:t>
            </a:r>
          </a:p>
        </p:txBody>
      </p:sp>
      <p:sp>
        <p:nvSpPr>
          <p:cNvPr id="29" name="Bildplatzhalter 17"/>
          <p:cNvSpPr>
            <a:spLocks noGrp="1"/>
          </p:cNvSpPr>
          <p:nvPr>
            <p:ph type="pic" sz="quarter" idx="44" hasCustomPrompt="1"/>
          </p:nvPr>
        </p:nvSpPr>
        <p:spPr>
          <a:xfrm>
            <a:off x="2518185" y="5070598"/>
            <a:ext cx="770445" cy="582847"/>
          </a:xfrm>
          <a:prstGeom prst="rect">
            <a:avLst/>
          </a:prstGeom>
        </p:spPr>
        <p:txBody>
          <a:bodyPr/>
          <a:lstStyle>
            <a:lvl1pPr>
              <a:defRPr sz="1400"/>
            </a:lvl1pPr>
          </a:lstStyle>
          <a:p>
            <a:r>
              <a:rPr lang="de-DE" dirty="0"/>
              <a:t>Icon</a:t>
            </a:r>
          </a:p>
        </p:txBody>
      </p:sp>
      <p:sp>
        <p:nvSpPr>
          <p:cNvPr id="20" name="Textplatzhalter 10"/>
          <p:cNvSpPr>
            <a:spLocks noGrp="1"/>
          </p:cNvSpPr>
          <p:nvPr>
            <p:ph type="body" sz="quarter" idx="41"/>
          </p:nvPr>
        </p:nvSpPr>
        <p:spPr>
          <a:xfrm>
            <a:off x="631208" y="3878649"/>
            <a:ext cx="4544398" cy="1076430"/>
          </a:xfrm>
          <a:prstGeom prst="rect">
            <a:avLst/>
          </a:prstGeom>
        </p:spPr>
        <p:txBody>
          <a:bodyPr/>
          <a:lstStyle/>
          <a:p>
            <a:pPr lvl="0"/>
            <a:r>
              <a:rPr lang="de-DE"/>
              <a:t>Textmasterformat bearbeiten</a:t>
            </a:r>
          </a:p>
          <a:p>
            <a:pPr lvl="1"/>
            <a:r>
              <a:rPr lang="de-DE"/>
              <a:t>Zweite Ebene</a:t>
            </a:r>
          </a:p>
          <a:p>
            <a:pPr lvl="2"/>
            <a:r>
              <a:rPr lang="de-DE"/>
              <a:t>Dritte Ebene</a:t>
            </a:r>
          </a:p>
          <a:p>
            <a:pPr lvl="3"/>
            <a:r>
              <a:rPr lang="de-DE"/>
              <a:t>Vierte Ebene</a:t>
            </a:r>
          </a:p>
        </p:txBody>
      </p:sp>
      <p:sp>
        <p:nvSpPr>
          <p:cNvPr id="27" name="Bildplatzhalter 14"/>
          <p:cNvSpPr>
            <a:spLocks noGrp="1"/>
          </p:cNvSpPr>
          <p:nvPr>
            <p:ph type="pic" sz="quarter" idx="43" hasCustomPrompt="1"/>
          </p:nvPr>
        </p:nvSpPr>
        <p:spPr>
          <a:xfrm>
            <a:off x="2518185" y="3301052"/>
            <a:ext cx="770445" cy="577596"/>
          </a:xfrm>
          <a:prstGeom prst="rect">
            <a:avLst/>
          </a:prstGeom>
        </p:spPr>
        <p:txBody>
          <a:bodyPr/>
          <a:lstStyle>
            <a:lvl1pPr>
              <a:defRPr sz="1400"/>
            </a:lvl1pPr>
          </a:lstStyle>
          <a:p>
            <a:r>
              <a:rPr lang="de-DE" dirty="0"/>
              <a:t>Icon</a:t>
            </a:r>
          </a:p>
        </p:txBody>
      </p:sp>
      <p:sp>
        <p:nvSpPr>
          <p:cNvPr id="17" name="Textplatzhalter 6"/>
          <p:cNvSpPr>
            <a:spLocks noGrp="1"/>
          </p:cNvSpPr>
          <p:nvPr>
            <p:ph type="body" sz="quarter" idx="40"/>
          </p:nvPr>
        </p:nvSpPr>
        <p:spPr>
          <a:xfrm>
            <a:off x="631208" y="2088100"/>
            <a:ext cx="4546552" cy="1088682"/>
          </a:xfrm>
          <a:prstGeom prst="rect">
            <a:avLst/>
          </a:prstGeom>
        </p:spPr>
        <p:txBody>
          <a:bodyPr/>
          <a:lstStyle/>
          <a:p>
            <a:pPr lvl="0"/>
            <a:r>
              <a:rPr lang="de-DE"/>
              <a:t>Textmasterformat bearbeiten</a:t>
            </a:r>
          </a:p>
          <a:p>
            <a:pPr lvl="1"/>
            <a:r>
              <a:rPr lang="de-DE"/>
              <a:t>Zweite Ebene</a:t>
            </a:r>
          </a:p>
          <a:p>
            <a:pPr lvl="2"/>
            <a:r>
              <a:rPr lang="de-DE"/>
              <a:t>Dritte Ebene</a:t>
            </a:r>
          </a:p>
          <a:p>
            <a:pPr lvl="3"/>
            <a:r>
              <a:rPr lang="de-DE"/>
              <a:t>Vierte Ebene</a:t>
            </a:r>
          </a:p>
        </p:txBody>
      </p:sp>
      <p:sp>
        <p:nvSpPr>
          <p:cNvPr id="26" name="Bildplatzhalter 21"/>
          <p:cNvSpPr>
            <a:spLocks noGrp="1"/>
          </p:cNvSpPr>
          <p:nvPr>
            <p:ph type="pic" sz="quarter" idx="28" hasCustomPrompt="1"/>
          </p:nvPr>
        </p:nvSpPr>
        <p:spPr>
          <a:xfrm>
            <a:off x="2518269" y="1511069"/>
            <a:ext cx="770276" cy="577120"/>
          </a:xfrm>
          <a:prstGeom prst="rect">
            <a:avLst/>
          </a:prstGeom>
        </p:spPr>
        <p:txBody>
          <a:bodyPr>
            <a:noAutofit/>
          </a:bodyPr>
          <a:lstStyle>
            <a:lvl1pPr>
              <a:defRPr sz="1400"/>
            </a:lvl1pPr>
          </a:lstStyle>
          <a:p>
            <a:r>
              <a:rPr lang="de-DE" dirty="0"/>
              <a:t>Icon</a:t>
            </a:r>
          </a:p>
        </p:txBody>
      </p:sp>
      <p:sp>
        <p:nvSpPr>
          <p:cNvPr id="4" name="Titel 3"/>
          <p:cNvSpPr>
            <a:spLocks noGrp="1"/>
          </p:cNvSpPr>
          <p:nvPr>
            <p:ph type="title"/>
          </p:nvPr>
        </p:nvSpPr>
        <p:spPr>
          <a:xfrm>
            <a:off x="629352" y="537340"/>
            <a:ext cx="4548408" cy="1202450"/>
          </a:xfrm>
        </p:spPr>
        <p:txBody>
          <a:bodyPr/>
          <a:lstStyle/>
          <a:p>
            <a:r>
              <a:rPr lang="de-DE"/>
              <a:t>Titelmasterformat durch Klicken bearbeiten</a:t>
            </a:r>
            <a:endParaRPr lang="de-DE" dirty="0"/>
          </a:p>
        </p:txBody>
      </p:sp>
      <p:sp>
        <p:nvSpPr>
          <p:cNvPr id="11" name="Textplatzhalter 4"/>
          <p:cNvSpPr>
            <a:spLocks noGrp="1"/>
          </p:cNvSpPr>
          <p:nvPr>
            <p:ph type="body" sz="quarter" idx="22" hasCustomPrompt="1"/>
          </p:nvPr>
        </p:nvSpPr>
        <p:spPr>
          <a:xfrm>
            <a:off x="630000" y="6649200"/>
            <a:ext cx="4572960" cy="225425"/>
          </a:xfrm>
        </p:spPr>
        <p:txBody>
          <a:bodyPr anchor="b"/>
          <a:lstStyle>
            <a:lvl1pPr>
              <a:defRPr sz="1000">
                <a:solidFill>
                  <a:schemeClr val="tx1"/>
                </a:solidFill>
                <a:latin typeface="+mj-lt"/>
              </a:defRPr>
            </a:lvl1pPr>
          </a:lstStyle>
          <a:p>
            <a:pPr lvl="0"/>
            <a:r>
              <a:rPr lang="de-DE" dirty="0"/>
              <a:t>Quelle:</a:t>
            </a:r>
          </a:p>
        </p:txBody>
      </p:sp>
      <p:sp>
        <p:nvSpPr>
          <p:cNvPr id="13" name="Textfeld 12"/>
          <p:cNvSpPr txBox="1"/>
          <p:nvPr userDrawn="1"/>
        </p:nvSpPr>
        <p:spPr>
          <a:xfrm>
            <a:off x="992312" y="6913227"/>
            <a:ext cx="3071052" cy="395796"/>
          </a:xfrm>
          <a:prstGeom prst="rect">
            <a:avLst/>
          </a:prstGeom>
          <a:noFill/>
        </p:spPr>
        <p:txBody>
          <a:bodyPr wrap="none" lIns="0" tIns="43584" rIns="87163" bIns="43584" rtlCol="0" anchor="b">
            <a:spAutoFit/>
          </a:bodyPr>
          <a:lstStyle/>
          <a:p>
            <a:pPr algn="l"/>
            <a:r>
              <a:rPr lang="de-DE" sz="1000" dirty="0">
                <a:solidFill>
                  <a:schemeClr val="bg1">
                    <a:lumMod val="50000"/>
                  </a:schemeClr>
                </a:solidFill>
                <a:latin typeface="Calibri" panose="020F0502020204030204" pitchFamily="34" charset="0"/>
              </a:rPr>
              <a:t>Nicht für die Weitergabe an Privatkunden </a:t>
            </a:r>
            <a:r>
              <a:rPr lang="de-DE" sz="1000" dirty="0" err="1">
                <a:solidFill>
                  <a:schemeClr val="bg1">
                    <a:lumMod val="50000"/>
                  </a:schemeClr>
                </a:solidFill>
                <a:latin typeface="Calibri" panose="020F0502020204030204" pitchFamily="34" charset="0"/>
              </a:rPr>
              <a:t>i.S.d</a:t>
            </a:r>
            <a:r>
              <a:rPr lang="de-DE" sz="1000" dirty="0">
                <a:solidFill>
                  <a:schemeClr val="bg1">
                    <a:lumMod val="50000"/>
                  </a:schemeClr>
                </a:solidFill>
                <a:latin typeface="Calibri" panose="020F0502020204030204" pitchFamily="34" charset="0"/>
              </a:rPr>
              <a:t>. WpHG /</a:t>
            </a:r>
          </a:p>
          <a:p>
            <a:pPr algn="l"/>
            <a:r>
              <a:rPr lang="de-DE" sz="1000" dirty="0">
                <a:solidFill>
                  <a:schemeClr val="bg1">
                    <a:lumMod val="50000"/>
                  </a:schemeClr>
                </a:solidFill>
                <a:latin typeface="Calibri" panose="020F0502020204030204" pitchFamily="34" charset="0"/>
              </a:rPr>
              <a:t>Privatanleger </a:t>
            </a:r>
            <a:r>
              <a:rPr lang="de-DE" sz="1000" dirty="0" err="1">
                <a:solidFill>
                  <a:schemeClr val="bg1">
                    <a:lumMod val="50000"/>
                  </a:schemeClr>
                </a:solidFill>
                <a:latin typeface="Calibri" panose="020F0502020204030204" pitchFamily="34" charset="0"/>
              </a:rPr>
              <a:t>i.S.d</a:t>
            </a:r>
            <a:r>
              <a:rPr lang="de-DE" sz="1000" dirty="0">
                <a:solidFill>
                  <a:schemeClr val="bg1">
                    <a:lumMod val="50000"/>
                  </a:schemeClr>
                </a:solidFill>
                <a:latin typeface="Calibri" panose="020F0502020204030204" pitchFamily="34" charset="0"/>
              </a:rPr>
              <a:t>. KAGB bestimmt!</a:t>
            </a:r>
          </a:p>
        </p:txBody>
      </p:sp>
    </p:spTree>
    <p:extLst>
      <p:ext uri="{BB962C8B-B14F-4D97-AF65-F5344CB8AC3E}">
        <p14:creationId xmlns:p14="http://schemas.microsoft.com/office/powerpoint/2010/main" val="12137300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4_BI Textfolie">
    <p:spTree>
      <p:nvGrpSpPr>
        <p:cNvPr id="1" name=""/>
        <p:cNvGrpSpPr/>
        <p:nvPr/>
      </p:nvGrpSpPr>
      <p:grpSpPr>
        <a:xfrm>
          <a:off x="0" y="0"/>
          <a:ext cx="0" cy="0"/>
          <a:chOff x="0" y="0"/>
          <a:chExt cx="0" cy="0"/>
        </a:xfrm>
      </p:grpSpPr>
      <p:sp>
        <p:nvSpPr>
          <p:cNvPr id="19" name="Foliennummernplatzhalter 18"/>
          <p:cNvSpPr>
            <a:spLocks noGrp="1"/>
          </p:cNvSpPr>
          <p:nvPr>
            <p:ph type="sldNum" sz="quarter" idx="16"/>
          </p:nvPr>
        </p:nvSpPr>
        <p:spPr/>
        <p:txBody>
          <a:bodyPr/>
          <a:lstStyle/>
          <a:p>
            <a:fld id="{79610423-C9A5-F64C-8B0F-8AF613262936}" type="slidenum">
              <a:rPr lang="de-DE" smtClean="0"/>
              <a:pPr/>
              <a:t>‹Nr.›</a:t>
            </a:fld>
            <a:endParaRPr lang="de-DE" dirty="0"/>
          </a:p>
        </p:txBody>
      </p:sp>
      <p:sp>
        <p:nvSpPr>
          <p:cNvPr id="2" name="Rechteck 1"/>
          <p:cNvSpPr/>
          <p:nvPr userDrawn="1"/>
        </p:nvSpPr>
        <p:spPr>
          <a:xfrm>
            <a:off x="2826420" y="6886414"/>
            <a:ext cx="5472608" cy="402567"/>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72000" tIns="36000" rIns="72000" rtlCol="0" anchor="t"/>
          <a:lstStyle/>
          <a:p>
            <a:pPr algn="l"/>
            <a:endParaRPr lang="de-DE" sz="1700" dirty="0">
              <a:solidFill>
                <a:schemeClr val="tx2"/>
              </a:solidFill>
            </a:endParaRPr>
          </a:p>
        </p:txBody>
      </p:sp>
      <p:sp>
        <p:nvSpPr>
          <p:cNvPr id="5" name="Textfeld 4"/>
          <p:cNvSpPr txBox="1"/>
          <p:nvPr userDrawn="1"/>
        </p:nvSpPr>
        <p:spPr>
          <a:xfrm>
            <a:off x="992312" y="6913227"/>
            <a:ext cx="3071052" cy="395796"/>
          </a:xfrm>
          <a:prstGeom prst="rect">
            <a:avLst/>
          </a:prstGeom>
          <a:noFill/>
        </p:spPr>
        <p:txBody>
          <a:bodyPr wrap="none" lIns="0" tIns="43584" rIns="87163" bIns="43584" rtlCol="0" anchor="b">
            <a:spAutoFit/>
          </a:bodyPr>
          <a:lstStyle/>
          <a:p>
            <a:pPr algn="l"/>
            <a:r>
              <a:rPr lang="de-DE" sz="1000" dirty="0">
                <a:solidFill>
                  <a:schemeClr val="bg1">
                    <a:lumMod val="50000"/>
                  </a:schemeClr>
                </a:solidFill>
                <a:latin typeface="Calibri" panose="020F0502020204030204" pitchFamily="34" charset="0"/>
              </a:rPr>
              <a:t>Nicht für die Weitergabe an Privatkunden </a:t>
            </a:r>
            <a:r>
              <a:rPr lang="de-DE" sz="1000" dirty="0" err="1">
                <a:solidFill>
                  <a:schemeClr val="bg1">
                    <a:lumMod val="50000"/>
                  </a:schemeClr>
                </a:solidFill>
                <a:latin typeface="Calibri" panose="020F0502020204030204" pitchFamily="34" charset="0"/>
              </a:rPr>
              <a:t>i.S.d</a:t>
            </a:r>
            <a:r>
              <a:rPr lang="de-DE" sz="1000" dirty="0">
                <a:solidFill>
                  <a:schemeClr val="bg1">
                    <a:lumMod val="50000"/>
                  </a:schemeClr>
                </a:solidFill>
                <a:latin typeface="Calibri" panose="020F0502020204030204" pitchFamily="34" charset="0"/>
              </a:rPr>
              <a:t>. WpHG /</a:t>
            </a:r>
          </a:p>
          <a:p>
            <a:pPr algn="l"/>
            <a:r>
              <a:rPr lang="de-DE" sz="1000" dirty="0">
                <a:solidFill>
                  <a:schemeClr val="bg1">
                    <a:lumMod val="50000"/>
                  </a:schemeClr>
                </a:solidFill>
                <a:latin typeface="Calibri" panose="020F0502020204030204" pitchFamily="34" charset="0"/>
              </a:rPr>
              <a:t>Privatanleger </a:t>
            </a:r>
            <a:r>
              <a:rPr lang="de-DE" sz="1000" dirty="0" err="1">
                <a:solidFill>
                  <a:schemeClr val="bg1">
                    <a:lumMod val="50000"/>
                  </a:schemeClr>
                </a:solidFill>
                <a:latin typeface="Calibri" panose="020F0502020204030204" pitchFamily="34" charset="0"/>
              </a:rPr>
              <a:t>i.S.d</a:t>
            </a:r>
            <a:r>
              <a:rPr lang="de-DE" sz="1000" dirty="0">
                <a:solidFill>
                  <a:schemeClr val="bg1">
                    <a:lumMod val="50000"/>
                  </a:schemeClr>
                </a:solidFill>
                <a:latin typeface="Calibri" panose="020F0502020204030204" pitchFamily="34" charset="0"/>
              </a:rPr>
              <a:t>. KAGB bestimmt!</a:t>
            </a:r>
          </a:p>
        </p:txBody>
      </p:sp>
    </p:spTree>
    <p:extLst>
      <p:ext uri="{BB962C8B-B14F-4D97-AF65-F5344CB8AC3E}">
        <p14:creationId xmlns:p14="http://schemas.microsoft.com/office/powerpoint/2010/main" val="39792569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BI Text-/Bildfolie CYAN mit Logo">
    <p:bg>
      <p:bgRef idx="1001">
        <a:schemeClr val="bg2"/>
      </p:bgRef>
    </p:bg>
    <p:spTree>
      <p:nvGrpSpPr>
        <p:cNvPr id="1" name=""/>
        <p:cNvGrpSpPr/>
        <p:nvPr/>
      </p:nvGrpSpPr>
      <p:grpSpPr>
        <a:xfrm>
          <a:off x="0" y="0"/>
          <a:ext cx="0" cy="0"/>
          <a:chOff x="0" y="0"/>
          <a:chExt cx="0" cy="0"/>
        </a:xfrm>
      </p:grpSpPr>
      <p:graphicFrame>
        <p:nvGraphicFramePr>
          <p:cNvPr id="5" name="Objekt 4" hidden="1">
            <a:extLst>
              <a:ext uri="{FF2B5EF4-FFF2-40B4-BE49-F238E27FC236}">
                <a16:creationId xmlns:a16="http://schemas.microsoft.com/office/drawing/2014/main" id="{71CBD64D-17EA-47C9-A2FF-47CA9CCF5065}"/>
              </a:ext>
            </a:extLst>
          </p:cNvPr>
          <p:cNvGraphicFramePr>
            <a:graphicFrameLocks noChangeAspect="1"/>
          </p:cNvGraphicFramePr>
          <p:nvPr userDrawn="1">
            <p:custDataLst>
              <p:tags r:id="rId1"/>
            </p:custDataLst>
            <p:extLst>
              <p:ext uri="{D42A27DB-BD31-4B8C-83A1-F6EECF244321}">
                <p14:modId xmlns:p14="http://schemas.microsoft.com/office/powerpoint/2010/main" val="531297787"/>
              </p:ext>
            </p:extLst>
          </p:nvPr>
        </p:nvGraphicFramePr>
        <p:xfrm>
          <a:off x="1858" y="1752"/>
          <a:ext cx="1856" cy="1750"/>
        </p:xfrm>
        <a:graphic>
          <a:graphicData uri="http://schemas.openxmlformats.org/presentationml/2006/ole">
            <mc:AlternateContent xmlns:mc="http://schemas.openxmlformats.org/markup-compatibility/2006">
              <mc:Choice xmlns:v="urn:schemas-microsoft-com:vml" Requires="v">
                <p:oleObj name="think-cell Folie" r:id="rId3" imgW="270" imgH="270" progId="TCLayout.ActiveDocument.1">
                  <p:embed/>
                </p:oleObj>
              </mc:Choice>
              <mc:Fallback>
                <p:oleObj name="think-cell Folie" r:id="rId3" imgW="270" imgH="270" progId="TCLayout.ActiveDocument.1">
                  <p:embed/>
                  <p:pic>
                    <p:nvPicPr>
                      <p:cNvPr id="0" name=""/>
                      <p:cNvPicPr/>
                      <p:nvPr/>
                    </p:nvPicPr>
                    <p:blipFill>
                      <a:blip r:embed="rId4"/>
                      <a:stretch>
                        <a:fillRect/>
                      </a:stretch>
                    </p:blipFill>
                    <p:spPr>
                      <a:xfrm>
                        <a:off x="1858" y="1752"/>
                        <a:ext cx="1856" cy="1750"/>
                      </a:xfrm>
                      <a:prstGeom prst="rect">
                        <a:avLst/>
                      </a:prstGeom>
                    </p:spPr>
                  </p:pic>
                </p:oleObj>
              </mc:Fallback>
            </mc:AlternateContent>
          </a:graphicData>
        </a:graphic>
      </p:graphicFrame>
      <p:pic>
        <p:nvPicPr>
          <p:cNvPr id="7" name="Bild 56" descr="BayernInvest_Logo_invers.eps"/>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828176" y="6978286"/>
            <a:ext cx="1225285" cy="220535"/>
          </a:xfrm>
          <a:prstGeom prst="rect">
            <a:avLst/>
          </a:prstGeom>
        </p:spPr>
      </p:pic>
    </p:spTree>
    <p:extLst>
      <p:ext uri="{BB962C8B-B14F-4D97-AF65-F5344CB8AC3E}">
        <p14:creationId xmlns:p14="http://schemas.microsoft.com/office/powerpoint/2010/main" val="508634730"/>
      </p:ext>
    </p:extLst>
  </p:cSld>
  <p:clrMapOvr>
    <a:overrideClrMapping bg1="dk1" tx1="lt1" bg2="dk2" tx2="lt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8_BI Text-/Bildfolie Icons #4">
    <p:bg>
      <p:bgPr>
        <a:solidFill>
          <a:schemeClr val="tx1"/>
        </a:solidFill>
        <a:effectLst/>
      </p:bgPr>
    </p:bg>
    <p:spTree>
      <p:nvGrpSpPr>
        <p:cNvPr id="1" name=""/>
        <p:cNvGrpSpPr/>
        <p:nvPr/>
      </p:nvGrpSpPr>
      <p:grpSpPr>
        <a:xfrm>
          <a:off x="0" y="0"/>
          <a:ext cx="0" cy="0"/>
          <a:chOff x="0" y="0"/>
          <a:chExt cx="0" cy="0"/>
        </a:xfrm>
      </p:grpSpPr>
      <p:graphicFrame>
        <p:nvGraphicFramePr>
          <p:cNvPr id="5" name="Objekt 4" hidden="1">
            <a:extLst>
              <a:ext uri="{FF2B5EF4-FFF2-40B4-BE49-F238E27FC236}">
                <a16:creationId xmlns:a16="http://schemas.microsoft.com/office/drawing/2014/main" id="{71CBD64D-17EA-47C9-A2FF-47CA9CCF5065}"/>
              </a:ext>
            </a:extLst>
          </p:cNvPr>
          <p:cNvGraphicFramePr>
            <a:graphicFrameLocks noChangeAspect="1"/>
          </p:cNvGraphicFramePr>
          <p:nvPr userDrawn="1">
            <p:custDataLst>
              <p:tags r:id="rId1"/>
            </p:custDataLst>
            <p:extLst>
              <p:ext uri="{D42A27DB-BD31-4B8C-83A1-F6EECF244321}">
                <p14:modId xmlns:p14="http://schemas.microsoft.com/office/powerpoint/2010/main" val="3383488862"/>
              </p:ext>
            </p:extLst>
          </p:nvPr>
        </p:nvGraphicFramePr>
        <p:xfrm>
          <a:off x="1858" y="1752"/>
          <a:ext cx="1856" cy="1750"/>
        </p:xfrm>
        <a:graphic>
          <a:graphicData uri="http://schemas.openxmlformats.org/presentationml/2006/ole">
            <mc:AlternateContent xmlns:mc="http://schemas.openxmlformats.org/markup-compatibility/2006">
              <mc:Choice xmlns:v="urn:schemas-microsoft-com:vml" Requires="v">
                <p:oleObj name="think-cell Folie" r:id="rId3" imgW="270" imgH="270" progId="TCLayout.ActiveDocument.1">
                  <p:embed/>
                </p:oleObj>
              </mc:Choice>
              <mc:Fallback>
                <p:oleObj name="think-cell Folie" r:id="rId3" imgW="270" imgH="270" progId="TCLayout.ActiveDocument.1">
                  <p:embed/>
                  <p:pic>
                    <p:nvPicPr>
                      <p:cNvPr id="0" name=""/>
                      <p:cNvPicPr/>
                      <p:nvPr/>
                    </p:nvPicPr>
                    <p:blipFill>
                      <a:blip r:embed="rId4"/>
                      <a:stretch>
                        <a:fillRect/>
                      </a:stretch>
                    </p:blipFill>
                    <p:spPr>
                      <a:xfrm>
                        <a:off x="1858" y="1752"/>
                        <a:ext cx="1856" cy="1750"/>
                      </a:xfrm>
                      <a:prstGeom prst="rect">
                        <a:avLst/>
                      </a:prstGeom>
                    </p:spPr>
                  </p:pic>
                </p:oleObj>
              </mc:Fallback>
            </mc:AlternateContent>
          </a:graphicData>
        </a:graphic>
      </p:graphicFrame>
      <p:pic>
        <p:nvPicPr>
          <p:cNvPr id="6" name="Bild 56" descr="BayernInvest_Logo.eps"/>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834653" y="6981788"/>
            <a:ext cx="1220779" cy="215334"/>
          </a:xfrm>
          <a:prstGeom prst="rect">
            <a:avLst/>
          </a:prstGeom>
        </p:spPr>
      </p:pic>
    </p:spTree>
    <p:extLst>
      <p:ext uri="{BB962C8B-B14F-4D97-AF65-F5344CB8AC3E}">
        <p14:creationId xmlns:p14="http://schemas.microsoft.com/office/powerpoint/2010/main" val="3834670162"/>
      </p:ext>
    </p:extLst>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Leere Folie - CYAN">
    <p:bg>
      <p:bgRef idx="1001">
        <a:schemeClr val="bg2"/>
      </p:bgRef>
    </p:bg>
    <p:spTree>
      <p:nvGrpSpPr>
        <p:cNvPr id="1" name=""/>
        <p:cNvGrpSpPr/>
        <p:nvPr/>
      </p:nvGrpSpPr>
      <p:grpSpPr>
        <a:xfrm>
          <a:off x="0" y="0"/>
          <a:ext cx="0" cy="0"/>
          <a:chOff x="0" y="0"/>
          <a:chExt cx="0" cy="0"/>
        </a:xfrm>
      </p:grpSpPr>
      <p:graphicFrame>
        <p:nvGraphicFramePr>
          <p:cNvPr id="5" name="Objekt 4" hidden="1">
            <a:extLst>
              <a:ext uri="{FF2B5EF4-FFF2-40B4-BE49-F238E27FC236}">
                <a16:creationId xmlns:a16="http://schemas.microsoft.com/office/drawing/2014/main" id="{71CBD64D-17EA-47C9-A2FF-47CA9CCF5065}"/>
              </a:ext>
            </a:extLst>
          </p:cNvPr>
          <p:cNvGraphicFramePr>
            <a:graphicFrameLocks noChangeAspect="1"/>
          </p:cNvGraphicFramePr>
          <p:nvPr userDrawn="1">
            <p:custDataLst>
              <p:tags r:id="rId1"/>
            </p:custDataLst>
            <p:extLst>
              <p:ext uri="{D42A27DB-BD31-4B8C-83A1-F6EECF244321}">
                <p14:modId xmlns:p14="http://schemas.microsoft.com/office/powerpoint/2010/main" val="1184916198"/>
              </p:ext>
            </p:extLst>
          </p:nvPr>
        </p:nvGraphicFramePr>
        <p:xfrm>
          <a:off x="1858" y="1752"/>
          <a:ext cx="1856" cy="1750"/>
        </p:xfrm>
        <a:graphic>
          <a:graphicData uri="http://schemas.openxmlformats.org/presentationml/2006/ole">
            <mc:AlternateContent xmlns:mc="http://schemas.openxmlformats.org/markup-compatibility/2006">
              <mc:Choice xmlns:v="urn:schemas-microsoft-com:vml" Requires="v">
                <p:oleObj name="think-cell Folie" r:id="rId3" imgW="270" imgH="270" progId="TCLayout.ActiveDocument.1">
                  <p:embed/>
                </p:oleObj>
              </mc:Choice>
              <mc:Fallback>
                <p:oleObj name="think-cell Folie" r:id="rId3" imgW="270" imgH="270" progId="TCLayout.ActiveDocument.1">
                  <p:embed/>
                  <p:pic>
                    <p:nvPicPr>
                      <p:cNvPr id="0" name=""/>
                      <p:cNvPicPr/>
                      <p:nvPr/>
                    </p:nvPicPr>
                    <p:blipFill>
                      <a:blip r:embed="rId4"/>
                      <a:stretch>
                        <a:fillRect/>
                      </a:stretch>
                    </p:blipFill>
                    <p:spPr>
                      <a:xfrm>
                        <a:off x="1858" y="1752"/>
                        <a:ext cx="1856" cy="1750"/>
                      </a:xfrm>
                      <a:prstGeom prst="rect">
                        <a:avLst/>
                      </a:prstGeom>
                    </p:spPr>
                  </p:pic>
                </p:oleObj>
              </mc:Fallback>
            </mc:AlternateContent>
          </a:graphicData>
        </a:graphic>
      </p:graphicFrame>
    </p:spTree>
    <p:extLst>
      <p:ext uri="{BB962C8B-B14F-4D97-AF65-F5344CB8AC3E}">
        <p14:creationId xmlns:p14="http://schemas.microsoft.com/office/powerpoint/2010/main" val="1647221572"/>
      </p:ext>
    </p:extLst>
  </p:cSld>
  <p:clrMapOvr>
    <a:overrideClrMapping bg1="dk1" tx1="lt1" bg2="dk2" tx2="lt2" accent1="accent1" accent2="accent2" accent3="accent3" accent4="accent4" accent5="accent5" accent6="accent6" hlink="hlink" folHlink="folHlink"/>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Leere Folie">
    <p:bg>
      <p:bgPr>
        <a:solidFill>
          <a:schemeClr val="tx1"/>
        </a:solidFill>
        <a:effectLst/>
      </p:bgPr>
    </p:bg>
    <p:spTree>
      <p:nvGrpSpPr>
        <p:cNvPr id="1" name=""/>
        <p:cNvGrpSpPr/>
        <p:nvPr/>
      </p:nvGrpSpPr>
      <p:grpSpPr>
        <a:xfrm>
          <a:off x="0" y="0"/>
          <a:ext cx="0" cy="0"/>
          <a:chOff x="0" y="0"/>
          <a:chExt cx="0" cy="0"/>
        </a:xfrm>
      </p:grpSpPr>
      <p:graphicFrame>
        <p:nvGraphicFramePr>
          <p:cNvPr id="5" name="Objekt 4" hidden="1">
            <a:extLst>
              <a:ext uri="{FF2B5EF4-FFF2-40B4-BE49-F238E27FC236}">
                <a16:creationId xmlns:a16="http://schemas.microsoft.com/office/drawing/2014/main" id="{71CBD64D-17EA-47C9-A2FF-47CA9CCF5065}"/>
              </a:ext>
            </a:extLst>
          </p:cNvPr>
          <p:cNvGraphicFramePr>
            <a:graphicFrameLocks noChangeAspect="1"/>
          </p:cNvGraphicFramePr>
          <p:nvPr userDrawn="1">
            <p:custDataLst>
              <p:tags r:id="rId1"/>
            </p:custDataLst>
            <p:extLst>
              <p:ext uri="{D42A27DB-BD31-4B8C-83A1-F6EECF244321}">
                <p14:modId xmlns:p14="http://schemas.microsoft.com/office/powerpoint/2010/main" val="2923303834"/>
              </p:ext>
            </p:extLst>
          </p:nvPr>
        </p:nvGraphicFramePr>
        <p:xfrm>
          <a:off x="1858" y="1752"/>
          <a:ext cx="1856" cy="1750"/>
        </p:xfrm>
        <a:graphic>
          <a:graphicData uri="http://schemas.openxmlformats.org/presentationml/2006/ole">
            <mc:AlternateContent xmlns:mc="http://schemas.openxmlformats.org/markup-compatibility/2006">
              <mc:Choice xmlns:v="urn:schemas-microsoft-com:vml" Requires="v">
                <p:oleObj name="think-cell Folie" r:id="rId3" imgW="270" imgH="270" progId="TCLayout.ActiveDocument.1">
                  <p:embed/>
                </p:oleObj>
              </mc:Choice>
              <mc:Fallback>
                <p:oleObj name="think-cell Folie" r:id="rId3" imgW="270" imgH="270" progId="TCLayout.ActiveDocument.1">
                  <p:embed/>
                  <p:pic>
                    <p:nvPicPr>
                      <p:cNvPr id="0" name=""/>
                      <p:cNvPicPr/>
                      <p:nvPr/>
                    </p:nvPicPr>
                    <p:blipFill>
                      <a:blip r:embed="rId4"/>
                      <a:stretch>
                        <a:fillRect/>
                      </a:stretch>
                    </p:blipFill>
                    <p:spPr>
                      <a:xfrm>
                        <a:off x="1858" y="1752"/>
                        <a:ext cx="1856" cy="1750"/>
                      </a:xfrm>
                      <a:prstGeom prst="rect">
                        <a:avLst/>
                      </a:prstGeom>
                    </p:spPr>
                  </p:pic>
                </p:oleObj>
              </mc:Fallback>
            </mc:AlternateContent>
          </a:graphicData>
        </a:graphic>
      </p:graphicFrame>
    </p:spTree>
    <p:extLst>
      <p:ext uri="{BB962C8B-B14F-4D97-AF65-F5344CB8AC3E}">
        <p14:creationId xmlns:p14="http://schemas.microsoft.com/office/powerpoint/2010/main" val="1216216166"/>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Agenda">
    <p:bg>
      <p:bgRef idx="1001">
        <a:schemeClr val="bg2"/>
      </p:bgRef>
    </p:bg>
    <p:spTree>
      <p:nvGrpSpPr>
        <p:cNvPr id="1" name=""/>
        <p:cNvGrpSpPr/>
        <p:nvPr/>
      </p:nvGrpSpPr>
      <p:grpSpPr>
        <a:xfrm>
          <a:off x="0" y="0"/>
          <a:ext cx="0" cy="0"/>
          <a:chOff x="0" y="0"/>
          <a:chExt cx="0" cy="0"/>
        </a:xfrm>
      </p:grpSpPr>
      <p:graphicFrame>
        <p:nvGraphicFramePr>
          <p:cNvPr id="5" name="Objekt 4" hidden="1">
            <a:extLst>
              <a:ext uri="{FF2B5EF4-FFF2-40B4-BE49-F238E27FC236}">
                <a16:creationId xmlns:a16="http://schemas.microsoft.com/office/drawing/2014/main" id="{71CBD64D-17EA-47C9-A2FF-47CA9CCF5065}"/>
              </a:ext>
            </a:extLst>
          </p:cNvPr>
          <p:cNvGraphicFramePr>
            <a:graphicFrameLocks noChangeAspect="1"/>
          </p:cNvGraphicFramePr>
          <p:nvPr userDrawn="1">
            <p:custDataLst>
              <p:tags r:id="rId1"/>
            </p:custDataLst>
            <p:extLst>
              <p:ext uri="{D42A27DB-BD31-4B8C-83A1-F6EECF244321}">
                <p14:modId xmlns:p14="http://schemas.microsoft.com/office/powerpoint/2010/main" val="2640914125"/>
              </p:ext>
            </p:extLst>
          </p:nvPr>
        </p:nvGraphicFramePr>
        <p:xfrm>
          <a:off x="1858" y="1752"/>
          <a:ext cx="1856" cy="1750"/>
        </p:xfrm>
        <a:graphic>
          <a:graphicData uri="http://schemas.openxmlformats.org/presentationml/2006/ole">
            <mc:AlternateContent xmlns:mc="http://schemas.openxmlformats.org/markup-compatibility/2006">
              <mc:Choice xmlns:v="urn:schemas-microsoft-com:vml" Requires="v">
                <p:oleObj name="think-cell Folie" r:id="rId3" imgW="270" imgH="270" progId="TCLayout.ActiveDocument.1">
                  <p:embed/>
                </p:oleObj>
              </mc:Choice>
              <mc:Fallback>
                <p:oleObj name="think-cell Folie" r:id="rId3" imgW="270" imgH="270" progId="TCLayout.ActiveDocument.1">
                  <p:embed/>
                  <p:pic>
                    <p:nvPicPr>
                      <p:cNvPr id="0" name=""/>
                      <p:cNvPicPr/>
                      <p:nvPr/>
                    </p:nvPicPr>
                    <p:blipFill>
                      <a:blip r:embed="rId4"/>
                      <a:stretch>
                        <a:fillRect/>
                      </a:stretch>
                    </p:blipFill>
                    <p:spPr>
                      <a:xfrm>
                        <a:off x="1858" y="1752"/>
                        <a:ext cx="1856" cy="1750"/>
                      </a:xfrm>
                      <a:prstGeom prst="rect">
                        <a:avLst/>
                      </a:prstGeom>
                    </p:spPr>
                  </p:pic>
                </p:oleObj>
              </mc:Fallback>
            </mc:AlternateContent>
          </a:graphicData>
        </a:graphic>
      </p:graphicFrame>
      <p:pic>
        <p:nvPicPr>
          <p:cNvPr id="7" name="Bild 56" descr="BayernInvest_Logo_invers.eps"/>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828176" y="6978286"/>
            <a:ext cx="1225285" cy="220535"/>
          </a:xfrm>
          <a:prstGeom prst="rect">
            <a:avLst/>
          </a:prstGeom>
        </p:spPr>
      </p:pic>
      <p:sp>
        <p:nvSpPr>
          <p:cNvPr id="3" name="Textplatzhalter 2"/>
          <p:cNvSpPr>
            <a:spLocks noGrp="1"/>
          </p:cNvSpPr>
          <p:nvPr>
            <p:ph type="body" sz="quarter" idx="10"/>
          </p:nvPr>
        </p:nvSpPr>
        <p:spPr>
          <a:xfrm>
            <a:off x="3259138" y="539751"/>
            <a:ext cx="6816725" cy="6192838"/>
          </a:xfrm>
        </p:spPr>
        <p:txBody>
          <a:bodyPr anchor="ctr"/>
          <a:lstStyle>
            <a:lvl1pPr marL="374400" indent="-374400">
              <a:lnSpc>
                <a:spcPct val="100000"/>
              </a:lnSpc>
              <a:spcAft>
                <a:spcPts val="1089"/>
              </a:spcAft>
              <a:buClr>
                <a:schemeClr val="tx1"/>
              </a:buClr>
              <a:buFont typeface="+mj-lt"/>
              <a:buAutoNum type="arabicPeriod"/>
              <a:defRPr/>
            </a:lvl1pPr>
            <a:lvl2pPr marL="342900" indent="-342900">
              <a:buFont typeface="+mj-lt"/>
              <a:buAutoNum type="arabicPeriod"/>
              <a:defRPr/>
            </a:lvl2pPr>
            <a:lvl3pPr marL="374400" indent="-374400">
              <a:lnSpc>
                <a:spcPct val="100000"/>
              </a:lnSpc>
              <a:spcAft>
                <a:spcPts val="1089"/>
              </a:spcAft>
              <a:buClr>
                <a:schemeClr val="accent2"/>
              </a:buClr>
              <a:buFont typeface="+mj-lt"/>
              <a:buAutoNum type="arabicPeriod" startAt="2"/>
              <a:defRPr baseline="0">
                <a:solidFill>
                  <a:schemeClr val="accent2"/>
                </a:solidFill>
              </a:defRPr>
            </a:lvl3pPr>
            <a:lvl4pPr marL="536507" indent="-342900">
              <a:buFont typeface="+mj-lt"/>
              <a:buAutoNum type="arabicPeriod"/>
              <a:defRPr>
                <a:solidFill>
                  <a:schemeClr val="accent2"/>
                </a:solidFill>
              </a:defRPr>
            </a:lvl4pPr>
            <a:lvl5pPr marL="730113" indent="-342900">
              <a:buFont typeface="+mj-lt"/>
              <a:buAutoNum type="arabicPeriod"/>
              <a:defRPr>
                <a:solidFill>
                  <a:schemeClr val="accent2"/>
                </a:solidFill>
              </a:defRPr>
            </a:lvl5pPr>
          </a:lstStyle>
          <a:p>
            <a:pPr lvl="0"/>
            <a:r>
              <a:rPr lang="de-DE"/>
              <a:t>Textmasterformat bearbeiten</a:t>
            </a:r>
          </a:p>
          <a:p>
            <a:pPr lvl="1"/>
            <a:r>
              <a:rPr lang="de-DE"/>
              <a:t>Zweite Ebene</a:t>
            </a:r>
          </a:p>
          <a:p>
            <a:pPr lvl="2"/>
            <a:r>
              <a:rPr lang="de-DE"/>
              <a:t>Dritte Ebene</a:t>
            </a:r>
          </a:p>
          <a:p>
            <a:pPr lvl="3"/>
            <a:r>
              <a:rPr lang="de-DE"/>
              <a:t>Vierte Ebene</a:t>
            </a:r>
          </a:p>
        </p:txBody>
      </p:sp>
      <p:sp>
        <p:nvSpPr>
          <p:cNvPr id="6" name="Foliennummernplatzhalter 18"/>
          <p:cNvSpPr>
            <a:spLocks noGrp="1"/>
          </p:cNvSpPr>
          <p:nvPr>
            <p:ph type="sldNum" sz="quarter" idx="17"/>
          </p:nvPr>
        </p:nvSpPr>
        <p:spPr>
          <a:xfrm>
            <a:off x="641904" y="6886414"/>
            <a:ext cx="525045" cy="402567"/>
          </a:xfrm>
        </p:spPr>
        <p:txBody>
          <a:bodyPr/>
          <a:lstStyle>
            <a:lvl1pPr>
              <a:defRPr>
                <a:solidFill>
                  <a:schemeClr val="tx1"/>
                </a:solidFill>
              </a:defRPr>
            </a:lvl1pPr>
          </a:lstStyle>
          <a:p>
            <a:fld id="{79610423-C9A5-F64C-8B0F-8AF613262936}" type="slidenum">
              <a:rPr lang="de-DE" smtClean="0"/>
              <a:pPr/>
              <a:t>‹Nr.›</a:t>
            </a:fld>
            <a:endParaRPr lang="de-DE" dirty="0"/>
          </a:p>
        </p:txBody>
      </p:sp>
      <p:sp>
        <p:nvSpPr>
          <p:cNvPr id="9" name="Textplatzhalter 8"/>
          <p:cNvSpPr>
            <a:spLocks noGrp="1"/>
          </p:cNvSpPr>
          <p:nvPr>
            <p:ph type="body" sz="quarter" idx="18" hasCustomPrompt="1"/>
          </p:nvPr>
        </p:nvSpPr>
        <p:spPr>
          <a:xfrm>
            <a:off x="628650" y="2771775"/>
            <a:ext cx="2125663" cy="1081088"/>
          </a:xfrm>
        </p:spPr>
        <p:txBody>
          <a:bodyPr/>
          <a:lstStyle>
            <a:lvl1pPr>
              <a:defRPr sz="2800">
                <a:solidFill>
                  <a:schemeClr val="accent2"/>
                </a:solidFill>
              </a:defRPr>
            </a:lvl1pPr>
          </a:lstStyle>
          <a:p>
            <a:pPr lvl="0"/>
            <a:r>
              <a:rPr lang="de-DE" dirty="0"/>
              <a:t>Agenda</a:t>
            </a:r>
          </a:p>
        </p:txBody>
      </p:sp>
      <p:cxnSp>
        <p:nvCxnSpPr>
          <p:cNvPr id="10" name="Gerade Verbindung 25">
            <a:extLst>
              <a:ext uri="{FF2B5EF4-FFF2-40B4-BE49-F238E27FC236}">
                <a16:creationId xmlns:a16="http://schemas.microsoft.com/office/drawing/2014/main" id="{F337B128-CE05-4973-AF49-7ED3D4BD920B}"/>
              </a:ext>
            </a:extLst>
          </p:cNvPr>
          <p:cNvCxnSpPr>
            <a:cxnSpLocks/>
          </p:cNvCxnSpPr>
          <p:nvPr userDrawn="1"/>
        </p:nvCxnSpPr>
        <p:spPr>
          <a:xfrm>
            <a:off x="2610396" y="1044327"/>
            <a:ext cx="3174" cy="5495925"/>
          </a:xfrm>
          <a:prstGeom prst="line">
            <a:avLst/>
          </a:prstGeom>
          <a:ln w="19050" cap="flat" cmpd="sng">
            <a:solidFill>
              <a:srgbClr val="002065"/>
            </a:solidFill>
            <a:miter lim="800000"/>
            <a:headEnd type="none"/>
            <a:tailEnd type="none" w="med" len="sm"/>
          </a:ln>
          <a:effectLst/>
        </p:spPr>
        <p:style>
          <a:lnRef idx="2">
            <a:schemeClr val="accent1"/>
          </a:lnRef>
          <a:fillRef idx="0">
            <a:schemeClr val="accent1"/>
          </a:fillRef>
          <a:effectRef idx="1">
            <a:schemeClr val="accent1"/>
          </a:effectRef>
          <a:fontRef idx="minor">
            <a:schemeClr val="tx1"/>
          </a:fontRef>
        </p:style>
      </p:cxnSp>
      <p:sp>
        <p:nvSpPr>
          <p:cNvPr id="11" name="Textfeld 10"/>
          <p:cNvSpPr txBox="1"/>
          <p:nvPr userDrawn="1"/>
        </p:nvSpPr>
        <p:spPr>
          <a:xfrm>
            <a:off x="2862548" y="6975185"/>
            <a:ext cx="4965801" cy="241908"/>
          </a:xfrm>
          <a:prstGeom prst="rect">
            <a:avLst/>
          </a:prstGeom>
          <a:noFill/>
        </p:spPr>
        <p:txBody>
          <a:bodyPr wrap="none" lIns="87163" tIns="43584" rIns="87163" bIns="43584" rtlCol="0">
            <a:spAutoFit/>
          </a:bodyPr>
          <a:lstStyle/>
          <a:p>
            <a:pPr algn="ctr"/>
            <a:r>
              <a:rPr lang="de-DE" sz="1000" dirty="0">
                <a:solidFill>
                  <a:schemeClr val="tx1"/>
                </a:solidFill>
                <a:latin typeface="Calibri" panose="020F0502020204030204" pitchFamily="34" charset="0"/>
              </a:rPr>
              <a:t>Nicht für die Weitergabe an Privatkunden </a:t>
            </a:r>
            <a:r>
              <a:rPr lang="de-DE" sz="1000" dirty="0" err="1">
                <a:solidFill>
                  <a:schemeClr val="tx1"/>
                </a:solidFill>
                <a:latin typeface="Calibri" panose="020F0502020204030204" pitchFamily="34" charset="0"/>
              </a:rPr>
              <a:t>i.S.d</a:t>
            </a:r>
            <a:r>
              <a:rPr lang="de-DE" sz="1000" dirty="0">
                <a:solidFill>
                  <a:schemeClr val="tx1"/>
                </a:solidFill>
                <a:latin typeface="Calibri" panose="020F0502020204030204" pitchFamily="34" charset="0"/>
              </a:rPr>
              <a:t>. WpHG / Privatanleger </a:t>
            </a:r>
            <a:r>
              <a:rPr lang="de-DE" sz="1000" dirty="0" err="1">
                <a:solidFill>
                  <a:schemeClr val="tx1"/>
                </a:solidFill>
                <a:latin typeface="Calibri" panose="020F0502020204030204" pitchFamily="34" charset="0"/>
              </a:rPr>
              <a:t>i.S.d</a:t>
            </a:r>
            <a:r>
              <a:rPr lang="de-DE" sz="1000" dirty="0">
                <a:solidFill>
                  <a:schemeClr val="tx1"/>
                </a:solidFill>
                <a:latin typeface="Calibri" panose="020F0502020204030204" pitchFamily="34" charset="0"/>
              </a:rPr>
              <a:t>. KAGB bestimmt!</a:t>
            </a:r>
          </a:p>
        </p:txBody>
      </p:sp>
    </p:spTree>
    <p:extLst>
      <p:ext uri="{BB962C8B-B14F-4D97-AF65-F5344CB8AC3E}">
        <p14:creationId xmlns:p14="http://schemas.microsoft.com/office/powerpoint/2010/main" val="1558269542"/>
      </p:ext>
    </p:extLst>
  </p:cSld>
  <p:clrMapOvr>
    <a:overrideClrMapping bg1="dk1" tx1="lt1" bg2="dk2" tx2="lt2" accent1="accent1" accent2="accent2" accent3="accent3" accent4="accent4" accent5="accent5" accent6="accent6" hlink="hlink" folHlink="folHlink"/>
  </p:clrMapOvr>
  <p:hf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Ansprechpartner">
    <p:spTree>
      <p:nvGrpSpPr>
        <p:cNvPr id="1" name=""/>
        <p:cNvGrpSpPr/>
        <p:nvPr/>
      </p:nvGrpSpPr>
      <p:grpSpPr>
        <a:xfrm>
          <a:off x="0" y="0"/>
          <a:ext cx="0" cy="0"/>
          <a:chOff x="0" y="0"/>
          <a:chExt cx="0" cy="0"/>
        </a:xfrm>
      </p:grpSpPr>
      <p:sp>
        <p:nvSpPr>
          <p:cNvPr id="6" name="Bildplatzhalter 5"/>
          <p:cNvSpPr>
            <a:spLocks noGrp="1"/>
          </p:cNvSpPr>
          <p:nvPr>
            <p:ph type="pic" sz="quarter" idx="33"/>
          </p:nvPr>
        </p:nvSpPr>
        <p:spPr>
          <a:xfrm>
            <a:off x="3733200" y="1908000"/>
            <a:ext cx="1886400" cy="2610000"/>
          </a:xfrm>
          <a:prstGeom prst="rect">
            <a:avLst/>
          </a:prstGeom>
          <a:solidFill>
            <a:schemeClr val="bg2"/>
          </a:solidFill>
        </p:spPr>
        <p:txBody>
          <a:bodyPr/>
          <a:lstStyle>
            <a:lvl1pPr>
              <a:defRPr sz="1400"/>
            </a:lvl1pPr>
          </a:lstStyle>
          <a:p>
            <a:r>
              <a:rPr lang="de-DE"/>
              <a:t>Bild durch Klicken auf Symbol hinzufügen</a:t>
            </a:r>
            <a:endParaRPr lang="de-DE" dirty="0"/>
          </a:p>
        </p:txBody>
      </p:sp>
      <p:sp>
        <p:nvSpPr>
          <p:cNvPr id="8" name="Bildplatzhalter 7"/>
          <p:cNvSpPr>
            <a:spLocks noGrp="1"/>
          </p:cNvSpPr>
          <p:nvPr>
            <p:ph type="pic" sz="quarter" idx="34"/>
          </p:nvPr>
        </p:nvSpPr>
        <p:spPr>
          <a:xfrm>
            <a:off x="6904800" y="1908000"/>
            <a:ext cx="1886400" cy="2610000"/>
          </a:xfrm>
          <a:prstGeom prst="rect">
            <a:avLst/>
          </a:prstGeom>
          <a:solidFill>
            <a:schemeClr val="bg2"/>
          </a:solidFill>
        </p:spPr>
        <p:txBody>
          <a:bodyPr/>
          <a:lstStyle>
            <a:lvl1pPr>
              <a:defRPr sz="1400"/>
            </a:lvl1pPr>
          </a:lstStyle>
          <a:p>
            <a:r>
              <a:rPr lang="de-DE"/>
              <a:t>Bild durch Klicken auf Symbol hinzufügen</a:t>
            </a:r>
            <a:endParaRPr lang="de-DE" dirty="0"/>
          </a:p>
        </p:txBody>
      </p:sp>
      <p:sp>
        <p:nvSpPr>
          <p:cNvPr id="20" name="Bildplatzhalter 19"/>
          <p:cNvSpPr>
            <a:spLocks noGrp="1"/>
          </p:cNvSpPr>
          <p:nvPr>
            <p:ph type="pic" sz="quarter" idx="16"/>
          </p:nvPr>
        </p:nvSpPr>
        <p:spPr>
          <a:xfrm>
            <a:off x="626400" y="1908000"/>
            <a:ext cx="1886400" cy="2610000"/>
          </a:xfrm>
          <a:prstGeom prst="rect">
            <a:avLst/>
          </a:prstGeom>
          <a:solidFill>
            <a:srgbClr val="EEEEEE"/>
          </a:solidFill>
        </p:spPr>
        <p:txBody>
          <a:bodyPr/>
          <a:lstStyle>
            <a:lvl1pPr>
              <a:defRPr sz="1400"/>
            </a:lvl1pPr>
          </a:lstStyle>
          <a:p>
            <a:r>
              <a:rPr lang="de-DE"/>
              <a:t>Bild durch Klicken auf Symbol hinzufügen</a:t>
            </a:r>
            <a:endParaRPr lang="de-DE" dirty="0"/>
          </a:p>
        </p:txBody>
      </p:sp>
      <p:sp>
        <p:nvSpPr>
          <p:cNvPr id="7" name="Foliennummernplatzhalter 6"/>
          <p:cNvSpPr>
            <a:spLocks noGrp="1"/>
          </p:cNvSpPr>
          <p:nvPr>
            <p:ph type="sldNum" sz="quarter" idx="41"/>
          </p:nvPr>
        </p:nvSpPr>
        <p:spPr/>
        <p:txBody>
          <a:bodyPr/>
          <a:lstStyle/>
          <a:p>
            <a:fld id="{79610423-C9A5-F64C-8B0F-8AF613262936}" type="slidenum">
              <a:rPr lang="de-DE" smtClean="0"/>
              <a:pPr/>
              <a:t>‹Nr.›</a:t>
            </a:fld>
            <a:endParaRPr lang="de-DE" dirty="0"/>
          </a:p>
        </p:txBody>
      </p:sp>
      <p:sp>
        <p:nvSpPr>
          <p:cNvPr id="9" name="Titel 8"/>
          <p:cNvSpPr>
            <a:spLocks noGrp="1"/>
          </p:cNvSpPr>
          <p:nvPr>
            <p:ph type="title"/>
          </p:nvPr>
        </p:nvSpPr>
        <p:spPr>
          <a:xfrm>
            <a:off x="631207" y="537340"/>
            <a:ext cx="9436550" cy="1202450"/>
          </a:xfrm>
        </p:spPr>
        <p:txBody>
          <a:bodyPr/>
          <a:lstStyle/>
          <a:p>
            <a:r>
              <a:rPr lang="de-DE"/>
              <a:t>Titelmasterformat durch Klicken bearbeiten</a:t>
            </a:r>
            <a:endParaRPr lang="de-DE" dirty="0"/>
          </a:p>
        </p:txBody>
      </p:sp>
      <p:sp>
        <p:nvSpPr>
          <p:cNvPr id="14" name="Textplatzhalter 12"/>
          <p:cNvSpPr>
            <a:spLocks noGrp="1"/>
          </p:cNvSpPr>
          <p:nvPr>
            <p:ph type="body" sz="quarter" idx="36" hasCustomPrompt="1"/>
          </p:nvPr>
        </p:nvSpPr>
        <p:spPr>
          <a:xfrm>
            <a:off x="3729600" y="4615200"/>
            <a:ext cx="2409188" cy="1109646"/>
          </a:xfrm>
          <a:prstGeom prst="rect">
            <a:avLst/>
          </a:prstGeom>
        </p:spPr>
        <p:txBody>
          <a:bodyPr/>
          <a:lstStyle>
            <a:lvl1pPr>
              <a:lnSpc>
                <a:spcPts val="1711"/>
              </a:lnSpc>
              <a:defRPr sz="1100">
                <a:solidFill>
                  <a:schemeClr val="tx1"/>
                </a:solidFill>
                <a:latin typeface="+mj-lt"/>
              </a:defRPr>
            </a:lvl1pPr>
          </a:lstStyle>
          <a:p>
            <a:pPr lvl="0"/>
            <a:r>
              <a:rPr lang="de-DE" dirty="0"/>
              <a:t>Mastertextformat bearbeiten</a:t>
            </a:r>
          </a:p>
        </p:txBody>
      </p:sp>
      <p:sp>
        <p:nvSpPr>
          <p:cNvPr id="15" name="Textplatzhalter 12"/>
          <p:cNvSpPr>
            <a:spLocks noGrp="1"/>
          </p:cNvSpPr>
          <p:nvPr>
            <p:ph type="body" sz="quarter" idx="17"/>
          </p:nvPr>
        </p:nvSpPr>
        <p:spPr>
          <a:xfrm>
            <a:off x="622800" y="4615199"/>
            <a:ext cx="2419644" cy="1109647"/>
          </a:xfrm>
          <a:prstGeom prst="rect">
            <a:avLst/>
          </a:prstGeom>
        </p:spPr>
        <p:txBody>
          <a:bodyPr lIns="0" tIns="0" rIns="0" bIns="0">
            <a:noAutofit/>
          </a:bodyPr>
          <a:lstStyle>
            <a:lvl1pPr marL="0" indent="0">
              <a:lnSpc>
                <a:spcPts val="1711"/>
              </a:lnSpc>
              <a:buNone/>
              <a:defRPr sz="1100" b="0" i="0">
                <a:solidFill>
                  <a:srgbClr val="000000"/>
                </a:solidFill>
                <a:latin typeface="+mj-lt"/>
                <a:cs typeface="Calibri Light"/>
              </a:defRPr>
            </a:lvl1pPr>
          </a:lstStyle>
          <a:p>
            <a:pPr lvl="0"/>
            <a:r>
              <a:rPr lang="de-DE"/>
              <a:t>Textmasterformat bearbeiten</a:t>
            </a:r>
          </a:p>
        </p:txBody>
      </p:sp>
      <p:sp>
        <p:nvSpPr>
          <p:cNvPr id="16" name="Textplatzhalter 12"/>
          <p:cNvSpPr>
            <a:spLocks noGrp="1"/>
          </p:cNvSpPr>
          <p:nvPr>
            <p:ph type="body" sz="quarter" idx="42" hasCustomPrompt="1"/>
          </p:nvPr>
        </p:nvSpPr>
        <p:spPr>
          <a:xfrm>
            <a:off x="6901200" y="4615200"/>
            <a:ext cx="2477948" cy="1109646"/>
          </a:xfrm>
          <a:prstGeom prst="rect">
            <a:avLst/>
          </a:prstGeom>
        </p:spPr>
        <p:txBody>
          <a:bodyPr/>
          <a:lstStyle>
            <a:lvl1pPr>
              <a:lnSpc>
                <a:spcPts val="1711"/>
              </a:lnSpc>
              <a:defRPr sz="1100">
                <a:solidFill>
                  <a:schemeClr val="tx1"/>
                </a:solidFill>
                <a:latin typeface="+mj-lt"/>
              </a:defRPr>
            </a:lvl1pPr>
          </a:lstStyle>
          <a:p>
            <a:pPr lvl="0"/>
            <a:r>
              <a:rPr lang="de-DE" dirty="0"/>
              <a:t>Mastertextformat bearbeiten</a:t>
            </a:r>
          </a:p>
        </p:txBody>
      </p:sp>
    </p:spTree>
    <p:extLst>
      <p:ext uri="{BB962C8B-B14F-4D97-AF65-F5344CB8AC3E}">
        <p14:creationId xmlns:p14="http://schemas.microsoft.com/office/powerpoint/2010/main" val="444453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3_Ansprechpartner">
    <p:spTree>
      <p:nvGrpSpPr>
        <p:cNvPr id="1" name=""/>
        <p:cNvGrpSpPr/>
        <p:nvPr/>
      </p:nvGrpSpPr>
      <p:grpSpPr>
        <a:xfrm>
          <a:off x="0" y="0"/>
          <a:ext cx="0" cy="0"/>
          <a:chOff x="0" y="0"/>
          <a:chExt cx="0" cy="0"/>
        </a:xfrm>
      </p:grpSpPr>
      <p:sp>
        <p:nvSpPr>
          <p:cNvPr id="6" name="Bildplatzhalter 5"/>
          <p:cNvSpPr>
            <a:spLocks noGrp="1"/>
          </p:cNvSpPr>
          <p:nvPr>
            <p:ph type="pic" sz="quarter" idx="33"/>
          </p:nvPr>
        </p:nvSpPr>
        <p:spPr>
          <a:xfrm>
            <a:off x="3733200" y="1908000"/>
            <a:ext cx="1886400" cy="2610000"/>
          </a:xfrm>
          <a:prstGeom prst="rect">
            <a:avLst/>
          </a:prstGeom>
          <a:solidFill>
            <a:schemeClr val="bg2"/>
          </a:solidFill>
        </p:spPr>
        <p:txBody>
          <a:bodyPr/>
          <a:lstStyle>
            <a:lvl1pPr>
              <a:defRPr sz="1400"/>
            </a:lvl1pPr>
          </a:lstStyle>
          <a:p>
            <a:r>
              <a:rPr lang="de-DE"/>
              <a:t>Bild durch Klicken auf Symbol hinzufügen</a:t>
            </a:r>
            <a:endParaRPr lang="de-DE" dirty="0"/>
          </a:p>
        </p:txBody>
      </p:sp>
      <p:sp>
        <p:nvSpPr>
          <p:cNvPr id="8" name="Bildplatzhalter 7"/>
          <p:cNvSpPr>
            <a:spLocks noGrp="1"/>
          </p:cNvSpPr>
          <p:nvPr>
            <p:ph type="pic" sz="quarter" idx="34"/>
          </p:nvPr>
        </p:nvSpPr>
        <p:spPr>
          <a:xfrm>
            <a:off x="6904800" y="1908000"/>
            <a:ext cx="1886400" cy="2610000"/>
          </a:xfrm>
          <a:prstGeom prst="rect">
            <a:avLst/>
          </a:prstGeom>
          <a:solidFill>
            <a:schemeClr val="bg2"/>
          </a:solidFill>
        </p:spPr>
        <p:txBody>
          <a:bodyPr/>
          <a:lstStyle>
            <a:lvl1pPr>
              <a:defRPr sz="1400"/>
            </a:lvl1pPr>
          </a:lstStyle>
          <a:p>
            <a:r>
              <a:rPr lang="de-DE"/>
              <a:t>Bild durch Klicken auf Symbol hinzufügen</a:t>
            </a:r>
            <a:endParaRPr lang="de-DE" dirty="0"/>
          </a:p>
        </p:txBody>
      </p:sp>
      <p:sp>
        <p:nvSpPr>
          <p:cNvPr id="20" name="Bildplatzhalter 19"/>
          <p:cNvSpPr>
            <a:spLocks noGrp="1"/>
          </p:cNvSpPr>
          <p:nvPr>
            <p:ph type="pic" sz="quarter" idx="16"/>
          </p:nvPr>
        </p:nvSpPr>
        <p:spPr>
          <a:xfrm>
            <a:off x="626400" y="1908000"/>
            <a:ext cx="1886400" cy="2610000"/>
          </a:xfrm>
          <a:prstGeom prst="rect">
            <a:avLst/>
          </a:prstGeom>
          <a:solidFill>
            <a:srgbClr val="EEEEEE"/>
          </a:solidFill>
        </p:spPr>
        <p:txBody>
          <a:bodyPr/>
          <a:lstStyle>
            <a:lvl1pPr>
              <a:defRPr sz="1400"/>
            </a:lvl1pPr>
          </a:lstStyle>
          <a:p>
            <a:r>
              <a:rPr lang="de-DE"/>
              <a:t>Bild durch Klicken auf Symbol hinzufügen</a:t>
            </a:r>
            <a:endParaRPr lang="de-DE" dirty="0"/>
          </a:p>
        </p:txBody>
      </p:sp>
      <p:sp>
        <p:nvSpPr>
          <p:cNvPr id="7" name="Foliennummernplatzhalter 6"/>
          <p:cNvSpPr>
            <a:spLocks noGrp="1"/>
          </p:cNvSpPr>
          <p:nvPr>
            <p:ph type="sldNum" sz="quarter" idx="41"/>
          </p:nvPr>
        </p:nvSpPr>
        <p:spPr/>
        <p:txBody>
          <a:bodyPr/>
          <a:lstStyle/>
          <a:p>
            <a:fld id="{79610423-C9A5-F64C-8B0F-8AF613262936}" type="slidenum">
              <a:rPr lang="de-DE" smtClean="0"/>
              <a:pPr/>
              <a:t>‹Nr.›</a:t>
            </a:fld>
            <a:endParaRPr lang="de-DE" dirty="0"/>
          </a:p>
        </p:txBody>
      </p:sp>
      <p:sp>
        <p:nvSpPr>
          <p:cNvPr id="9" name="Titel 8"/>
          <p:cNvSpPr>
            <a:spLocks noGrp="1"/>
          </p:cNvSpPr>
          <p:nvPr>
            <p:ph type="title"/>
          </p:nvPr>
        </p:nvSpPr>
        <p:spPr>
          <a:xfrm>
            <a:off x="631207" y="537340"/>
            <a:ext cx="9436550" cy="1202450"/>
          </a:xfrm>
        </p:spPr>
        <p:txBody>
          <a:bodyPr/>
          <a:lstStyle/>
          <a:p>
            <a:r>
              <a:rPr lang="de-DE"/>
              <a:t>Titelmasterformat durch Klicken bearbeiten</a:t>
            </a:r>
            <a:endParaRPr lang="de-DE" dirty="0"/>
          </a:p>
        </p:txBody>
      </p:sp>
      <p:sp>
        <p:nvSpPr>
          <p:cNvPr id="14" name="Textplatzhalter 12"/>
          <p:cNvSpPr>
            <a:spLocks noGrp="1"/>
          </p:cNvSpPr>
          <p:nvPr>
            <p:ph type="body" sz="quarter" idx="36" hasCustomPrompt="1"/>
          </p:nvPr>
        </p:nvSpPr>
        <p:spPr>
          <a:xfrm>
            <a:off x="3729600" y="4615200"/>
            <a:ext cx="2625212" cy="1181655"/>
          </a:xfrm>
          <a:prstGeom prst="rect">
            <a:avLst/>
          </a:prstGeom>
        </p:spPr>
        <p:txBody>
          <a:bodyPr/>
          <a:lstStyle>
            <a:lvl1pPr>
              <a:lnSpc>
                <a:spcPts val="1711"/>
              </a:lnSpc>
              <a:defRPr sz="1100">
                <a:solidFill>
                  <a:schemeClr val="tx1"/>
                </a:solidFill>
                <a:latin typeface="+mj-lt"/>
              </a:defRPr>
            </a:lvl1pPr>
          </a:lstStyle>
          <a:p>
            <a:pPr lvl="0"/>
            <a:r>
              <a:rPr lang="de-DE" dirty="0"/>
              <a:t>Mastertextformat bearbeiten</a:t>
            </a:r>
          </a:p>
        </p:txBody>
      </p:sp>
      <p:sp>
        <p:nvSpPr>
          <p:cNvPr id="15" name="Textplatzhalter 12"/>
          <p:cNvSpPr>
            <a:spLocks noGrp="1"/>
          </p:cNvSpPr>
          <p:nvPr>
            <p:ph type="body" sz="quarter" idx="17"/>
          </p:nvPr>
        </p:nvSpPr>
        <p:spPr>
          <a:xfrm>
            <a:off x="622800" y="4615199"/>
            <a:ext cx="2572350" cy="1181655"/>
          </a:xfrm>
          <a:prstGeom prst="rect">
            <a:avLst/>
          </a:prstGeom>
        </p:spPr>
        <p:txBody>
          <a:bodyPr lIns="0" tIns="0" rIns="0" bIns="0">
            <a:noAutofit/>
          </a:bodyPr>
          <a:lstStyle>
            <a:lvl1pPr marL="0" indent="0">
              <a:lnSpc>
                <a:spcPts val="1711"/>
              </a:lnSpc>
              <a:buNone/>
              <a:defRPr sz="1100" b="0" i="0">
                <a:solidFill>
                  <a:srgbClr val="000000"/>
                </a:solidFill>
                <a:latin typeface="+mj-lt"/>
                <a:cs typeface="Calibri Light"/>
              </a:defRPr>
            </a:lvl1pPr>
          </a:lstStyle>
          <a:p>
            <a:pPr lvl="0"/>
            <a:r>
              <a:rPr lang="de-DE"/>
              <a:t>Textmasterformat bearbeiten</a:t>
            </a:r>
          </a:p>
        </p:txBody>
      </p:sp>
      <p:sp>
        <p:nvSpPr>
          <p:cNvPr id="16" name="Textplatzhalter 12"/>
          <p:cNvSpPr>
            <a:spLocks noGrp="1"/>
          </p:cNvSpPr>
          <p:nvPr>
            <p:ph type="body" sz="quarter" idx="42" hasCustomPrompt="1"/>
          </p:nvPr>
        </p:nvSpPr>
        <p:spPr>
          <a:xfrm>
            <a:off x="6901200" y="4615200"/>
            <a:ext cx="2549956" cy="1181655"/>
          </a:xfrm>
          <a:prstGeom prst="rect">
            <a:avLst/>
          </a:prstGeom>
        </p:spPr>
        <p:txBody>
          <a:bodyPr/>
          <a:lstStyle>
            <a:lvl1pPr>
              <a:lnSpc>
                <a:spcPts val="1711"/>
              </a:lnSpc>
              <a:defRPr sz="1100">
                <a:solidFill>
                  <a:schemeClr val="tx1"/>
                </a:solidFill>
                <a:latin typeface="+mj-lt"/>
              </a:defRPr>
            </a:lvl1pPr>
          </a:lstStyle>
          <a:p>
            <a:pPr lvl="0"/>
            <a:r>
              <a:rPr lang="de-DE" dirty="0"/>
              <a:t>Mastertextformat bearbeiten</a:t>
            </a:r>
          </a:p>
        </p:txBody>
      </p:sp>
      <p:pic>
        <p:nvPicPr>
          <p:cNvPr id="10" name="Grafik 9"/>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988120" y="6871453"/>
            <a:ext cx="2207030" cy="313888"/>
          </a:xfrm>
          <a:prstGeom prst="rect">
            <a:avLst/>
          </a:prstGeom>
        </p:spPr>
      </p:pic>
    </p:spTree>
    <p:extLst>
      <p:ext uri="{BB962C8B-B14F-4D97-AF65-F5344CB8AC3E}">
        <p14:creationId xmlns:p14="http://schemas.microsoft.com/office/powerpoint/2010/main" val="65171796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Ansprechpartner">
    <p:spTree>
      <p:nvGrpSpPr>
        <p:cNvPr id="1" name=""/>
        <p:cNvGrpSpPr/>
        <p:nvPr/>
      </p:nvGrpSpPr>
      <p:grpSpPr>
        <a:xfrm>
          <a:off x="0" y="0"/>
          <a:ext cx="0" cy="0"/>
          <a:chOff x="0" y="0"/>
          <a:chExt cx="0" cy="0"/>
        </a:xfrm>
      </p:grpSpPr>
      <p:sp>
        <p:nvSpPr>
          <p:cNvPr id="6" name="Bildplatzhalter 5"/>
          <p:cNvSpPr>
            <a:spLocks noGrp="1"/>
          </p:cNvSpPr>
          <p:nvPr>
            <p:ph type="pic" sz="quarter" idx="33"/>
          </p:nvPr>
        </p:nvSpPr>
        <p:spPr>
          <a:xfrm>
            <a:off x="626400" y="4402800"/>
            <a:ext cx="1548000" cy="2181600"/>
          </a:xfrm>
          <a:prstGeom prst="rect">
            <a:avLst/>
          </a:prstGeom>
          <a:solidFill>
            <a:schemeClr val="bg2"/>
          </a:solidFill>
        </p:spPr>
        <p:txBody>
          <a:bodyPr/>
          <a:lstStyle>
            <a:lvl1pPr>
              <a:defRPr sz="1400"/>
            </a:lvl1pPr>
          </a:lstStyle>
          <a:p>
            <a:r>
              <a:rPr lang="de-DE"/>
              <a:t>Bild durch Klicken auf Symbol hinzufügen</a:t>
            </a:r>
            <a:endParaRPr lang="de-DE" dirty="0"/>
          </a:p>
        </p:txBody>
      </p:sp>
      <p:sp>
        <p:nvSpPr>
          <p:cNvPr id="8" name="Bildplatzhalter 7"/>
          <p:cNvSpPr>
            <a:spLocks noGrp="1"/>
          </p:cNvSpPr>
          <p:nvPr>
            <p:ph type="pic" sz="quarter" idx="34"/>
          </p:nvPr>
        </p:nvSpPr>
        <p:spPr>
          <a:xfrm>
            <a:off x="5349600" y="1904400"/>
            <a:ext cx="1548000" cy="2181600"/>
          </a:xfrm>
          <a:prstGeom prst="rect">
            <a:avLst/>
          </a:prstGeom>
          <a:solidFill>
            <a:schemeClr val="bg2"/>
          </a:solidFill>
        </p:spPr>
        <p:txBody>
          <a:bodyPr/>
          <a:lstStyle>
            <a:lvl1pPr>
              <a:defRPr sz="1400"/>
            </a:lvl1pPr>
          </a:lstStyle>
          <a:p>
            <a:r>
              <a:rPr lang="de-DE"/>
              <a:t>Bild durch Klicken auf Symbol hinzufügen</a:t>
            </a:r>
            <a:endParaRPr lang="de-DE" dirty="0"/>
          </a:p>
        </p:txBody>
      </p:sp>
      <p:sp>
        <p:nvSpPr>
          <p:cNvPr id="20" name="Bildplatzhalter 19"/>
          <p:cNvSpPr>
            <a:spLocks noGrp="1"/>
          </p:cNvSpPr>
          <p:nvPr>
            <p:ph type="pic" sz="quarter" idx="16"/>
          </p:nvPr>
        </p:nvSpPr>
        <p:spPr>
          <a:xfrm>
            <a:off x="626400" y="1908000"/>
            <a:ext cx="1548000" cy="2181600"/>
          </a:xfrm>
          <a:prstGeom prst="rect">
            <a:avLst/>
          </a:prstGeom>
          <a:solidFill>
            <a:srgbClr val="EEEEEE"/>
          </a:solidFill>
        </p:spPr>
        <p:txBody>
          <a:bodyPr/>
          <a:lstStyle>
            <a:lvl1pPr>
              <a:defRPr sz="1400"/>
            </a:lvl1pPr>
          </a:lstStyle>
          <a:p>
            <a:r>
              <a:rPr lang="de-DE"/>
              <a:t>Bild durch Klicken auf Symbol hinzufügen</a:t>
            </a:r>
            <a:endParaRPr lang="de-DE" dirty="0"/>
          </a:p>
        </p:txBody>
      </p:sp>
      <p:sp>
        <p:nvSpPr>
          <p:cNvPr id="7" name="Foliennummernplatzhalter 6"/>
          <p:cNvSpPr>
            <a:spLocks noGrp="1"/>
          </p:cNvSpPr>
          <p:nvPr>
            <p:ph type="sldNum" sz="quarter" idx="41"/>
          </p:nvPr>
        </p:nvSpPr>
        <p:spPr/>
        <p:txBody>
          <a:bodyPr/>
          <a:lstStyle/>
          <a:p>
            <a:fld id="{79610423-C9A5-F64C-8B0F-8AF613262936}" type="slidenum">
              <a:rPr lang="de-DE" smtClean="0"/>
              <a:pPr/>
              <a:t>‹Nr.›</a:t>
            </a:fld>
            <a:endParaRPr lang="de-DE" dirty="0"/>
          </a:p>
        </p:txBody>
      </p:sp>
      <p:sp>
        <p:nvSpPr>
          <p:cNvPr id="9" name="Titel 8"/>
          <p:cNvSpPr>
            <a:spLocks noGrp="1"/>
          </p:cNvSpPr>
          <p:nvPr>
            <p:ph type="title"/>
          </p:nvPr>
        </p:nvSpPr>
        <p:spPr>
          <a:xfrm>
            <a:off x="631207" y="537340"/>
            <a:ext cx="9436550" cy="1202450"/>
          </a:xfrm>
        </p:spPr>
        <p:txBody>
          <a:bodyPr/>
          <a:lstStyle/>
          <a:p>
            <a:r>
              <a:rPr lang="de-DE"/>
              <a:t>Titelmasterformat durch Klicken bearbeiten</a:t>
            </a:r>
            <a:endParaRPr lang="de-DE" dirty="0"/>
          </a:p>
        </p:txBody>
      </p:sp>
      <p:sp>
        <p:nvSpPr>
          <p:cNvPr id="14" name="Textplatzhalter 12"/>
          <p:cNvSpPr>
            <a:spLocks noGrp="1"/>
          </p:cNvSpPr>
          <p:nvPr>
            <p:ph type="body" sz="quarter" idx="36" hasCustomPrompt="1"/>
          </p:nvPr>
        </p:nvSpPr>
        <p:spPr>
          <a:xfrm>
            <a:off x="2466000" y="4402800"/>
            <a:ext cx="2520000" cy="856800"/>
          </a:xfrm>
          <a:prstGeom prst="rect">
            <a:avLst/>
          </a:prstGeom>
        </p:spPr>
        <p:txBody>
          <a:bodyPr/>
          <a:lstStyle>
            <a:lvl1pPr>
              <a:lnSpc>
                <a:spcPts val="1711"/>
              </a:lnSpc>
              <a:defRPr sz="1100">
                <a:solidFill>
                  <a:schemeClr val="tx1"/>
                </a:solidFill>
                <a:latin typeface="+mj-lt"/>
              </a:defRPr>
            </a:lvl1pPr>
          </a:lstStyle>
          <a:p>
            <a:pPr lvl="0"/>
            <a:r>
              <a:rPr lang="de-DE" dirty="0"/>
              <a:t>Mastertextformat bearbeiten</a:t>
            </a:r>
          </a:p>
        </p:txBody>
      </p:sp>
      <p:sp>
        <p:nvSpPr>
          <p:cNvPr id="15" name="Textplatzhalter 12"/>
          <p:cNvSpPr>
            <a:spLocks noGrp="1"/>
          </p:cNvSpPr>
          <p:nvPr>
            <p:ph type="body" sz="quarter" idx="17"/>
          </p:nvPr>
        </p:nvSpPr>
        <p:spPr>
          <a:xfrm>
            <a:off x="2466000" y="1904400"/>
            <a:ext cx="2520000" cy="856800"/>
          </a:xfrm>
          <a:prstGeom prst="rect">
            <a:avLst/>
          </a:prstGeom>
        </p:spPr>
        <p:txBody>
          <a:bodyPr lIns="0" tIns="0" rIns="0" bIns="0">
            <a:noAutofit/>
          </a:bodyPr>
          <a:lstStyle>
            <a:lvl1pPr marL="0" indent="0">
              <a:lnSpc>
                <a:spcPts val="1711"/>
              </a:lnSpc>
              <a:buNone/>
              <a:defRPr sz="1100" b="0" i="0">
                <a:solidFill>
                  <a:srgbClr val="000000"/>
                </a:solidFill>
                <a:latin typeface="+mj-lt"/>
                <a:cs typeface="Calibri Light"/>
              </a:defRPr>
            </a:lvl1pPr>
          </a:lstStyle>
          <a:p>
            <a:pPr lvl="0"/>
            <a:r>
              <a:rPr lang="de-DE"/>
              <a:t>Textmasterformat bearbeiten</a:t>
            </a:r>
          </a:p>
        </p:txBody>
      </p:sp>
      <p:sp>
        <p:nvSpPr>
          <p:cNvPr id="16" name="Textplatzhalter 12"/>
          <p:cNvSpPr>
            <a:spLocks noGrp="1"/>
          </p:cNvSpPr>
          <p:nvPr>
            <p:ph type="body" sz="quarter" idx="42" hasCustomPrompt="1"/>
          </p:nvPr>
        </p:nvSpPr>
        <p:spPr>
          <a:xfrm>
            <a:off x="7203600" y="4402800"/>
            <a:ext cx="2520000" cy="856800"/>
          </a:xfrm>
          <a:prstGeom prst="rect">
            <a:avLst/>
          </a:prstGeom>
        </p:spPr>
        <p:txBody>
          <a:bodyPr/>
          <a:lstStyle>
            <a:lvl1pPr>
              <a:lnSpc>
                <a:spcPts val="1711"/>
              </a:lnSpc>
              <a:defRPr sz="1100">
                <a:solidFill>
                  <a:schemeClr val="tx1"/>
                </a:solidFill>
                <a:latin typeface="+mj-lt"/>
              </a:defRPr>
            </a:lvl1pPr>
          </a:lstStyle>
          <a:p>
            <a:pPr lvl="0"/>
            <a:r>
              <a:rPr lang="de-DE" dirty="0"/>
              <a:t>Mastertextformat bearbeiten</a:t>
            </a:r>
          </a:p>
        </p:txBody>
      </p:sp>
      <p:sp>
        <p:nvSpPr>
          <p:cNvPr id="10" name="Bildplatzhalter 7"/>
          <p:cNvSpPr>
            <a:spLocks noGrp="1"/>
          </p:cNvSpPr>
          <p:nvPr>
            <p:ph type="pic" sz="quarter" idx="43"/>
          </p:nvPr>
        </p:nvSpPr>
        <p:spPr>
          <a:xfrm>
            <a:off x="5349600" y="4402800"/>
            <a:ext cx="1548000" cy="2181600"/>
          </a:xfrm>
          <a:prstGeom prst="rect">
            <a:avLst/>
          </a:prstGeom>
          <a:solidFill>
            <a:schemeClr val="bg2"/>
          </a:solidFill>
        </p:spPr>
        <p:txBody>
          <a:bodyPr/>
          <a:lstStyle>
            <a:lvl1pPr>
              <a:defRPr sz="1400"/>
            </a:lvl1pPr>
          </a:lstStyle>
          <a:p>
            <a:r>
              <a:rPr lang="de-DE"/>
              <a:t>Bild durch Klicken auf Symbol hinzufügen</a:t>
            </a:r>
            <a:endParaRPr lang="de-DE" dirty="0"/>
          </a:p>
        </p:txBody>
      </p:sp>
      <p:sp>
        <p:nvSpPr>
          <p:cNvPr id="11" name="Textplatzhalter 12"/>
          <p:cNvSpPr>
            <a:spLocks noGrp="1"/>
          </p:cNvSpPr>
          <p:nvPr>
            <p:ph type="body" sz="quarter" idx="44" hasCustomPrompt="1"/>
          </p:nvPr>
        </p:nvSpPr>
        <p:spPr>
          <a:xfrm>
            <a:off x="7203600" y="1908000"/>
            <a:ext cx="2520000" cy="856800"/>
          </a:xfrm>
          <a:prstGeom prst="rect">
            <a:avLst/>
          </a:prstGeom>
        </p:spPr>
        <p:txBody>
          <a:bodyPr/>
          <a:lstStyle>
            <a:lvl1pPr>
              <a:lnSpc>
                <a:spcPts val="1711"/>
              </a:lnSpc>
              <a:defRPr sz="1100">
                <a:solidFill>
                  <a:schemeClr val="tx1"/>
                </a:solidFill>
                <a:latin typeface="+mj-lt"/>
              </a:defRPr>
            </a:lvl1pPr>
          </a:lstStyle>
          <a:p>
            <a:pPr lvl="0"/>
            <a:r>
              <a:rPr lang="de-DE" dirty="0"/>
              <a:t>Mastertextformat bearbeiten</a:t>
            </a:r>
          </a:p>
        </p:txBody>
      </p:sp>
    </p:spTree>
    <p:extLst>
      <p:ext uri="{BB962C8B-B14F-4D97-AF65-F5344CB8AC3E}">
        <p14:creationId xmlns:p14="http://schemas.microsoft.com/office/powerpoint/2010/main" val="212326203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2_Ansprechpartner">
    <p:spTree>
      <p:nvGrpSpPr>
        <p:cNvPr id="1" name=""/>
        <p:cNvGrpSpPr/>
        <p:nvPr/>
      </p:nvGrpSpPr>
      <p:grpSpPr>
        <a:xfrm>
          <a:off x="0" y="0"/>
          <a:ext cx="0" cy="0"/>
          <a:chOff x="0" y="0"/>
          <a:chExt cx="0" cy="0"/>
        </a:xfrm>
      </p:grpSpPr>
      <p:sp>
        <p:nvSpPr>
          <p:cNvPr id="6" name="Bildplatzhalter 5"/>
          <p:cNvSpPr>
            <a:spLocks noGrp="1"/>
          </p:cNvSpPr>
          <p:nvPr>
            <p:ph type="pic" sz="quarter" idx="33"/>
          </p:nvPr>
        </p:nvSpPr>
        <p:spPr>
          <a:xfrm>
            <a:off x="626400" y="4402800"/>
            <a:ext cx="1548000" cy="2181600"/>
          </a:xfrm>
          <a:prstGeom prst="rect">
            <a:avLst/>
          </a:prstGeom>
          <a:solidFill>
            <a:schemeClr val="bg2"/>
          </a:solidFill>
        </p:spPr>
        <p:txBody>
          <a:bodyPr/>
          <a:lstStyle>
            <a:lvl1pPr>
              <a:defRPr sz="1400"/>
            </a:lvl1pPr>
          </a:lstStyle>
          <a:p>
            <a:r>
              <a:rPr lang="de-DE"/>
              <a:t>Bild durch Klicken auf Symbol hinzufügen</a:t>
            </a:r>
            <a:endParaRPr lang="de-DE" dirty="0"/>
          </a:p>
        </p:txBody>
      </p:sp>
      <p:sp>
        <p:nvSpPr>
          <p:cNvPr id="8" name="Bildplatzhalter 7"/>
          <p:cNvSpPr>
            <a:spLocks noGrp="1"/>
          </p:cNvSpPr>
          <p:nvPr>
            <p:ph type="pic" sz="quarter" idx="34"/>
          </p:nvPr>
        </p:nvSpPr>
        <p:spPr>
          <a:xfrm>
            <a:off x="3384000" y="1904400"/>
            <a:ext cx="1548000" cy="2181600"/>
          </a:xfrm>
          <a:prstGeom prst="rect">
            <a:avLst/>
          </a:prstGeom>
          <a:solidFill>
            <a:schemeClr val="bg2"/>
          </a:solidFill>
        </p:spPr>
        <p:txBody>
          <a:bodyPr/>
          <a:lstStyle>
            <a:lvl1pPr>
              <a:defRPr sz="1400"/>
            </a:lvl1pPr>
          </a:lstStyle>
          <a:p>
            <a:r>
              <a:rPr lang="de-DE"/>
              <a:t>Bild durch Klicken auf Symbol hinzufügen</a:t>
            </a:r>
            <a:endParaRPr lang="de-DE" dirty="0"/>
          </a:p>
        </p:txBody>
      </p:sp>
      <p:sp>
        <p:nvSpPr>
          <p:cNvPr id="20" name="Bildplatzhalter 19"/>
          <p:cNvSpPr>
            <a:spLocks noGrp="1"/>
          </p:cNvSpPr>
          <p:nvPr>
            <p:ph type="pic" sz="quarter" idx="16"/>
          </p:nvPr>
        </p:nvSpPr>
        <p:spPr>
          <a:xfrm>
            <a:off x="626400" y="1908000"/>
            <a:ext cx="1548000" cy="2181600"/>
          </a:xfrm>
          <a:prstGeom prst="rect">
            <a:avLst/>
          </a:prstGeom>
          <a:solidFill>
            <a:srgbClr val="EEEEEE"/>
          </a:solidFill>
        </p:spPr>
        <p:txBody>
          <a:bodyPr/>
          <a:lstStyle>
            <a:lvl1pPr>
              <a:defRPr sz="1400"/>
            </a:lvl1pPr>
          </a:lstStyle>
          <a:p>
            <a:r>
              <a:rPr lang="de-DE"/>
              <a:t>Bild durch Klicken auf Symbol hinzufügen</a:t>
            </a:r>
            <a:endParaRPr lang="de-DE" dirty="0"/>
          </a:p>
        </p:txBody>
      </p:sp>
      <p:sp>
        <p:nvSpPr>
          <p:cNvPr id="7" name="Foliennummernplatzhalter 6"/>
          <p:cNvSpPr>
            <a:spLocks noGrp="1"/>
          </p:cNvSpPr>
          <p:nvPr>
            <p:ph type="sldNum" sz="quarter" idx="41"/>
          </p:nvPr>
        </p:nvSpPr>
        <p:spPr/>
        <p:txBody>
          <a:bodyPr/>
          <a:lstStyle/>
          <a:p>
            <a:fld id="{79610423-C9A5-F64C-8B0F-8AF613262936}" type="slidenum">
              <a:rPr lang="de-DE" smtClean="0"/>
              <a:pPr/>
              <a:t>‹Nr.›</a:t>
            </a:fld>
            <a:endParaRPr lang="de-DE" dirty="0"/>
          </a:p>
        </p:txBody>
      </p:sp>
      <p:sp>
        <p:nvSpPr>
          <p:cNvPr id="9" name="Titel 8"/>
          <p:cNvSpPr>
            <a:spLocks noGrp="1"/>
          </p:cNvSpPr>
          <p:nvPr>
            <p:ph type="title"/>
          </p:nvPr>
        </p:nvSpPr>
        <p:spPr>
          <a:xfrm>
            <a:off x="631207" y="537340"/>
            <a:ext cx="9436550" cy="1202450"/>
          </a:xfrm>
        </p:spPr>
        <p:txBody>
          <a:bodyPr/>
          <a:lstStyle/>
          <a:p>
            <a:r>
              <a:rPr lang="de-DE"/>
              <a:t>Titelmasterformat durch Klicken bearbeiten</a:t>
            </a:r>
            <a:endParaRPr lang="de-DE" dirty="0"/>
          </a:p>
        </p:txBody>
      </p:sp>
      <p:sp>
        <p:nvSpPr>
          <p:cNvPr id="10" name="Bildplatzhalter 7"/>
          <p:cNvSpPr>
            <a:spLocks noGrp="1"/>
          </p:cNvSpPr>
          <p:nvPr>
            <p:ph type="pic" sz="quarter" idx="43"/>
          </p:nvPr>
        </p:nvSpPr>
        <p:spPr>
          <a:xfrm>
            <a:off x="3384000" y="4402800"/>
            <a:ext cx="1548000" cy="2181600"/>
          </a:xfrm>
          <a:prstGeom prst="rect">
            <a:avLst/>
          </a:prstGeom>
          <a:solidFill>
            <a:schemeClr val="bg2"/>
          </a:solidFill>
        </p:spPr>
        <p:txBody>
          <a:bodyPr/>
          <a:lstStyle>
            <a:lvl1pPr>
              <a:defRPr sz="1400"/>
            </a:lvl1pPr>
          </a:lstStyle>
          <a:p>
            <a:r>
              <a:rPr lang="de-DE"/>
              <a:t>Bild durch Klicken auf Symbol hinzufügen</a:t>
            </a:r>
            <a:endParaRPr lang="de-DE" dirty="0"/>
          </a:p>
        </p:txBody>
      </p:sp>
      <p:sp>
        <p:nvSpPr>
          <p:cNvPr id="11" name="Textplatzhalter 12"/>
          <p:cNvSpPr>
            <a:spLocks noGrp="1"/>
          </p:cNvSpPr>
          <p:nvPr>
            <p:ph type="body" sz="quarter" idx="44" hasCustomPrompt="1"/>
          </p:nvPr>
        </p:nvSpPr>
        <p:spPr>
          <a:xfrm>
            <a:off x="7149599" y="1908000"/>
            <a:ext cx="2918157" cy="4676400"/>
          </a:xfrm>
          <a:prstGeom prst="rect">
            <a:avLst/>
          </a:prstGeom>
        </p:spPr>
        <p:txBody>
          <a:bodyPr/>
          <a:lstStyle>
            <a:lvl1pPr>
              <a:lnSpc>
                <a:spcPts val="1711"/>
              </a:lnSpc>
              <a:defRPr sz="1100">
                <a:solidFill>
                  <a:schemeClr val="tx1"/>
                </a:solidFill>
                <a:latin typeface="+mj-lt"/>
              </a:defRPr>
            </a:lvl1pPr>
          </a:lstStyle>
          <a:p>
            <a:pPr lvl="0"/>
            <a:r>
              <a:rPr lang="de-DE" dirty="0"/>
              <a:t>Mastertextformat bearbeiten</a:t>
            </a:r>
          </a:p>
        </p:txBody>
      </p:sp>
    </p:spTree>
    <p:extLst>
      <p:ext uri="{BB962C8B-B14F-4D97-AF65-F5344CB8AC3E}">
        <p14:creationId xmlns:p14="http://schemas.microsoft.com/office/powerpoint/2010/main" val="399970207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BI Abspann">
    <p:spTree>
      <p:nvGrpSpPr>
        <p:cNvPr id="1" name=""/>
        <p:cNvGrpSpPr/>
        <p:nvPr/>
      </p:nvGrpSpPr>
      <p:grpSpPr>
        <a:xfrm>
          <a:off x="0" y="0"/>
          <a:ext cx="0" cy="0"/>
          <a:chOff x="0" y="0"/>
          <a:chExt cx="0" cy="0"/>
        </a:xfrm>
      </p:grpSpPr>
      <p:sp>
        <p:nvSpPr>
          <p:cNvPr id="3" name="Datumsplatzhalter 2"/>
          <p:cNvSpPr>
            <a:spLocks noGrp="1"/>
          </p:cNvSpPr>
          <p:nvPr>
            <p:ph type="dt" sz="half" idx="10"/>
          </p:nvPr>
        </p:nvSpPr>
        <p:spPr>
          <a:xfrm>
            <a:off x="631209" y="6884773"/>
            <a:ext cx="1763163" cy="402567"/>
          </a:xfrm>
          <a:prstGeom prst="rect">
            <a:avLst/>
          </a:prstGeom>
        </p:spPr>
        <p:txBody>
          <a:bodyPr lIns="0" anchor="ctr"/>
          <a:lstStyle>
            <a:lvl1pPr>
              <a:defRPr sz="1000">
                <a:solidFill>
                  <a:schemeClr val="bg1">
                    <a:lumMod val="50000"/>
                  </a:schemeClr>
                </a:solidFill>
              </a:defRPr>
            </a:lvl1pPr>
          </a:lstStyle>
          <a:p>
            <a:r>
              <a:rPr lang="de-DE" dirty="0"/>
              <a:t>www.bayerninvest.de</a:t>
            </a:r>
          </a:p>
        </p:txBody>
      </p:sp>
      <p:sp>
        <p:nvSpPr>
          <p:cNvPr id="6" name="Bildplatzhalter 5"/>
          <p:cNvSpPr>
            <a:spLocks noGrp="1"/>
          </p:cNvSpPr>
          <p:nvPr>
            <p:ph type="pic" sz="quarter" idx="11"/>
          </p:nvPr>
        </p:nvSpPr>
        <p:spPr>
          <a:xfrm>
            <a:off x="0" y="2"/>
            <a:ext cx="10693400" cy="6593352"/>
          </a:xfrm>
          <a:prstGeom prst="rect">
            <a:avLst/>
          </a:prstGeom>
          <a:solidFill>
            <a:schemeClr val="bg2"/>
          </a:solidFill>
        </p:spPr>
        <p:txBody>
          <a:bodyPr vert="horz"/>
          <a:lstStyle/>
          <a:p>
            <a:r>
              <a:rPr lang="de-DE"/>
              <a:t>Bild durch Klicken auf Symbol hinzufügen</a:t>
            </a:r>
          </a:p>
        </p:txBody>
      </p:sp>
      <p:sp>
        <p:nvSpPr>
          <p:cNvPr id="4" name="Titel 10"/>
          <p:cNvSpPr>
            <a:spLocks noGrp="1"/>
          </p:cNvSpPr>
          <p:nvPr>
            <p:ph type="title"/>
          </p:nvPr>
        </p:nvSpPr>
        <p:spPr>
          <a:xfrm>
            <a:off x="631208" y="1878064"/>
            <a:ext cx="6514435" cy="1534310"/>
          </a:xfrm>
          <a:prstGeom prst="rect">
            <a:avLst/>
          </a:prstGeom>
        </p:spPr>
        <p:txBody>
          <a:bodyPr lIns="0" tIns="0" rIns="0" bIns="0">
            <a:noAutofit/>
          </a:bodyPr>
          <a:lstStyle>
            <a:lvl1pPr>
              <a:lnSpc>
                <a:spcPts val="4791"/>
              </a:lnSpc>
              <a:defRPr sz="4000" b="0" i="0">
                <a:solidFill>
                  <a:schemeClr val="bg1"/>
                </a:solidFill>
                <a:latin typeface="+mj-lt"/>
                <a:cs typeface="Calibri Light"/>
              </a:defRPr>
            </a:lvl1pPr>
          </a:lstStyle>
          <a:p>
            <a:r>
              <a:rPr lang="de-DE"/>
              <a:t>Titelmasterformat durch Klicken bearbeiten</a:t>
            </a:r>
            <a:endParaRPr lang="de-DE" dirty="0"/>
          </a:p>
        </p:txBody>
      </p:sp>
    </p:spTree>
    <p:extLst>
      <p:ext uri="{BB962C8B-B14F-4D97-AF65-F5344CB8AC3E}">
        <p14:creationId xmlns:p14="http://schemas.microsoft.com/office/powerpoint/2010/main" val="82436143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Kleine Bildplatzhalter">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3117CA3-D032-4FA1-BDEA-FBFE0EBDD0B5}"/>
              </a:ext>
            </a:extLst>
          </p:cNvPr>
          <p:cNvSpPr>
            <a:spLocks noGrp="1"/>
          </p:cNvSpPr>
          <p:nvPr>
            <p:ph type="title"/>
          </p:nvPr>
        </p:nvSpPr>
        <p:spPr>
          <a:xfrm>
            <a:off x="631208" y="537340"/>
            <a:ext cx="9436550" cy="1202450"/>
          </a:xfrm>
        </p:spPr>
        <p:txBody>
          <a:bodyPr/>
          <a:lstStyle/>
          <a:p>
            <a:r>
              <a:rPr lang="de-DE"/>
              <a:t>Titelmasterformat durch Klicken bearbeiten</a:t>
            </a:r>
            <a:endParaRPr lang="de-DE" dirty="0"/>
          </a:p>
        </p:txBody>
      </p:sp>
      <p:sp>
        <p:nvSpPr>
          <p:cNvPr id="5" name="Foliennummernplatzhalter 4">
            <a:extLst>
              <a:ext uri="{FF2B5EF4-FFF2-40B4-BE49-F238E27FC236}">
                <a16:creationId xmlns:a16="http://schemas.microsoft.com/office/drawing/2014/main" id="{49EE9399-0F07-48E0-AB37-D3B2FD85C150}"/>
              </a:ext>
            </a:extLst>
          </p:cNvPr>
          <p:cNvSpPr>
            <a:spLocks noGrp="1"/>
          </p:cNvSpPr>
          <p:nvPr>
            <p:ph type="sldNum" sz="quarter" idx="12"/>
          </p:nvPr>
        </p:nvSpPr>
        <p:spPr/>
        <p:txBody>
          <a:bodyPr/>
          <a:lstStyle/>
          <a:p>
            <a:fld id="{79610423-C9A5-F64C-8B0F-8AF613262936}" type="slidenum">
              <a:rPr lang="de-DE" smtClean="0"/>
              <a:pPr/>
              <a:t>‹Nr.›</a:t>
            </a:fld>
            <a:endParaRPr lang="de-DE" dirty="0"/>
          </a:p>
        </p:txBody>
      </p:sp>
      <p:sp>
        <p:nvSpPr>
          <p:cNvPr id="62" name="Bildplatzhalter 63"/>
          <p:cNvSpPr>
            <a:spLocks noGrp="1"/>
          </p:cNvSpPr>
          <p:nvPr>
            <p:ph type="pic" sz="quarter" idx="13"/>
          </p:nvPr>
        </p:nvSpPr>
        <p:spPr>
          <a:xfrm>
            <a:off x="645949" y="2775723"/>
            <a:ext cx="673600" cy="873217"/>
          </a:xfrm>
        </p:spPr>
        <p:txBody>
          <a:bodyPr/>
          <a:lstStyle>
            <a:lvl1pPr>
              <a:defRPr sz="1000"/>
            </a:lvl1pPr>
          </a:lstStyle>
          <a:p>
            <a:r>
              <a:rPr lang="de-DE"/>
              <a:t>Bild durch Klicken auf Symbol hinzufügen</a:t>
            </a:r>
          </a:p>
        </p:txBody>
      </p:sp>
      <p:sp>
        <p:nvSpPr>
          <p:cNvPr id="69" name="Bildplatzhalter 64"/>
          <p:cNvSpPr>
            <a:spLocks noGrp="1"/>
          </p:cNvSpPr>
          <p:nvPr>
            <p:ph type="pic" sz="quarter" idx="14"/>
          </p:nvPr>
        </p:nvSpPr>
        <p:spPr>
          <a:xfrm>
            <a:off x="2563247" y="2775723"/>
            <a:ext cx="673600" cy="873217"/>
          </a:xfrm>
        </p:spPr>
        <p:txBody>
          <a:bodyPr/>
          <a:lstStyle>
            <a:lvl1pPr>
              <a:defRPr sz="1000"/>
            </a:lvl1pPr>
          </a:lstStyle>
          <a:p>
            <a:r>
              <a:rPr lang="de-DE"/>
              <a:t>Bild durch Klicken auf Symbol hinzufügen</a:t>
            </a:r>
          </a:p>
        </p:txBody>
      </p:sp>
      <p:sp>
        <p:nvSpPr>
          <p:cNvPr id="70" name="Bildplatzhalter 65"/>
          <p:cNvSpPr>
            <a:spLocks noGrp="1"/>
          </p:cNvSpPr>
          <p:nvPr>
            <p:ph type="pic" sz="quarter" idx="15"/>
          </p:nvPr>
        </p:nvSpPr>
        <p:spPr>
          <a:xfrm>
            <a:off x="4480545" y="2775723"/>
            <a:ext cx="673600" cy="873217"/>
          </a:xfrm>
        </p:spPr>
        <p:txBody>
          <a:bodyPr/>
          <a:lstStyle>
            <a:lvl1pPr>
              <a:defRPr sz="1000"/>
            </a:lvl1pPr>
          </a:lstStyle>
          <a:p>
            <a:r>
              <a:rPr lang="de-DE"/>
              <a:t>Bild durch Klicken auf Symbol hinzufügen</a:t>
            </a:r>
          </a:p>
        </p:txBody>
      </p:sp>
      <p:sp>
        <p:nvSpPr>
          <p:cNvPr id="71" name="Bildplatzhalter 66"/>
          <p:cNvSpPr>
            <a:spLocks noGrp="1"/>
          </p:cNvSpPr>
          <p:nvPr>
            <p:ph type="pic" sz="quarter" idx="16"/>
          </p:nvPr>
        </p:nvSpPr>
        <p:spPr>
          <a:xfrm>
            <a:off x="6397843" y="2775723"/>
            <a:ext cx="673600" cy="873217"/>
          </a:xfrm>
        </p:spPr>
        <p:txBody>
          <a:bodyPr/>
          <a:lstStyle>
            <a:lvl1pPr>
              <a:defRPr sz="1000"/>
            </a:lvl1pPr>
          </a:lstStyle>
          <a:p>
            <a:r>
              <a:rPr lang="de-DE"/>
              <a:t>Bild durch Klicken auf Symbol hinzufügen</a:t>
            </a:r>
          </a:p>
        </p:txBody>
      </p:sp>
      <p:sp>
        <p:nvSpPr>
          <p:cNvPr id="72" name="Bildplatzhalter 67"/>
          <p:cNvSpPr>
            <a:spLocks noGrp="1"/>
          </p:cNvSpPr>
          <p:nvPr>
            <p:ph type="pic" sz="quarter" idx="17"/>
          </p:nvPr>
        </p:nvSpPr>
        <p:spPr>
          <a:xfrm>
            <a:off x="8315141" y="2775723"/>
            <a:ext cx="673600" cy="873217"/>
          </a:xfrm>
        </p:spPr>
        <p:txBody>
          <a:bodyPr/>
          <a:lstStyle>
            <a:lvl1pPr>
              <a:defRPr sz="1000"/>
            </a:lvl1pPr>
          </a:lstStyle>
          <a:p>
            <a:r>
              <a:rPr lang="de-DE"/>
              <a:t>Bild durch Klicken auf Symbol hinzufügen</a:t>
            </a:r>
          </a:p>
        </p:txBody>
      </p:sp>
      <p:sp>
        <p:nvSpPr>
          <p:cNvPr id="73" name="Bildplatzhalter 62"/>
          <p:cNvSpPr>
            <a:spLocks noGrp="1"/>
          </p:cNvSpPr>
          <p:nvPr>
            <p:ph type="pic" sz="quarter" idx="18"/>
          </p:nvPr>
        </p:nvSpPr>
        <p:spPr>
          <a:xfrm>
            <a:off x="4390025" y="1310146"/>
            <a:ext cx="673600" cy="873217"/>
          </a:xfrm>
        </p:spPr>
        <p:txBody>
          <a:bodyPr/>
          <a:lstStyle>
            <a:lvl1pPr>
              <a:defRPr sz="1000"/>
            </a:lvl1pPr>
          </a:lstStyle>
          <a:p>
            <a:r>
              <a:rPr lang="de-DE"/>
              <a:t>Bild durch Klicken auf Symbol hinzufügen</a:t>
            </a:r>
          </a:p>
        </p:txBody>
      </p:sp>
      <p:sp>
        <p:nvSpPr>
          <p:cNvPr id="74" name="Bildplatzhalter 68"/>
          <p:cNvSpPr>
            <a:spLocks noGrp="1"/>
          </p:cNvSpPr>
          <p:nvPr>
            <p:ph type="pic" sz="quarter" idx="19"/>
          </p:nvPr>
        </p:nvSpPr>
        <p:spPr>
          <a:xfrm>
            <a:off x="645949" y="4111795"/>
            <a:ext cx="673600" cy="873217"/>
          </a:xfrm>
        </p:spPr>
        <p:txBody>
          <a:bodyPr/>
          <a:lstStyle>
            <a:lvl1pPr>
              <a:defRPr sz="1000"/>
            </a:lvl1pPr>
          </a:lstStyle>
          <a:p>
            <a:r>
              <a:rPr lang="de-DE"/>
              <a:t>Bild durch Klicken auf Symbol hinzufügen</a:t>
            </a:r>
          </a:p>
        </p:txBody>
      </p:sp>
      <p:sp>
        <p:nvSpPr>
          <p:cNvPr id="75" name="Bildplatzhalter 69"/>
          <p:cNvSpPr>
            <a:spLocks noGrp="1"/>
          </p:cNvSpPr>
          <p:nvPr>
            <p:ph type="pic" sz="quarter" idx="20"/>
          </p:nvPr>
        </p:nvSpPr>
        <p:spPr>
          <a:xfrm>
            <a:off x="2563247" y="4111795"/>
            <a:ext cx="673600" cy="873217"/>
          </a:xfrm>
        </p:spPr>
        <p:txBody>
          <a:bodyPr/>
          <a:lstStyle>
            <a:lvl1pPr>
              <a:defRPr sz="1000"/>
            </a:lvl1pPr>
          </a:lstStyle>
          <a:p>
            <a:r>
              <a:rPr lang="de-DE"/>
              <a:t>Bild durch Klicken auf Symbol hinzufügen</a:t>
            </a:r>
          </a:p>
        </p:txBody>
      </p:sp>
      <p:sp>
        <p:nvSpPr>
          <p:cNvPr id="76" name="Bildplatzhalter 70"/>
          <p:cNvSpPr>
            <a:spLocks noGrp="1"/>
          </p:cNvSpPr>
          <p:nvPr>
            <p:ph type="pic" sz="quarter" idx="21"/>
          </p:nvPr>
        </p:nvSpPr>
        <p:spPr>
          <a:xfrm>
            <a:off x="4480545" y="4111795"/>
            <a:ext cx="673600" cy="873217"/>
          </a:xfrm>
        </p:spPr>
        <p:txBody>
          <a:bodyPr/>
          <a:lstStyle>
            <a:lvl1pPr>
              <a:defRPr sz="1000"/>
            </a:lvl1pPr>
          </a:lstStyle>
          <a:p>
            <a:r>
              <a:rPr lang="de-DE"/>
              <a:t>Bild durch Klicken auf Symbol hinzufügen</a:t>
            </a:r>
          </a:p>
        </p:txBody>
      </p:sp>
      <p:sp>
        <p:nvSpPr>
          <p:cNvPr id="77" name="Bildplatzhalter 71"/>
          <p:cNvSpPr>
            <a:spLocks noGrp="1"/>
          </p:cNvSpPr>
          <p:nvPr>
            <p:ph type="pic" sz="quarter" idx="22"/>
          </p:nvPr>
        </p:nvSpPr>
        <p:spPr>
          <a:xfrm>
            <a:off x="6397843" y="4111795"/>
            <a:ext cx="673600" cy="873217"/>
          </a:xfrm>
        </p:spPr>
        <p:txBody>
          <a:bodyPr/>
          <a:lstStyle>
            <a:lvl1pPr>
              <a:defRPr sz="1000"/>
            </a:lvl1pPr>
          </a:lstStyle>
          <a:p>
            <a:r>
              <a:rPr lang="de-DE"/>
              <a:t>Bild durch Klicken auf Symbol hinzufügen</a:t>
            </a:r>
          </a:p>
        </p:txBody>
      </p:sp>
      <p:sp>
        <p:nvSpPr>
          <p:cNvPr id="78" name="Bildplatzhalter 72"/>
          <p:cNvSpPr>
            <a:spLocks noGrp="1"/>
          </p:cNvSpPr>
          <p:nvPr>
            <p:ph type="pic" sz="quarter" idx="23"/>
          </p:nvPr>
        </p:nvSpPr>
        <p:spPr>
          <a:xfrm>
            <a:off x="8315141" y="4111795"/>
            <a:ext cx="673600" cy="873217"/>
          </a:xfrm>
        </p:spPr>
        <p:txBody>
          <a:bodyPr/>
          <a:lstStyle>
            <a:lvl1pPr>
              <a:defRPr sz="1000"/>
            </a:lvl1pPr>
          </a:lstStyle>
          <a:p>
            <a:r>
              <a:rPr lang="de-DE"/>
              <a:t>Bild durch Klicken auf Symbol hinzufügen</a:t>
            </a:r>
          </a:p>
        </p:txBody>
      </p:sp>
      <p:sp>
        <p:nvSpPr>
          <p:cNvPr id="79" name="Bildplatzhalter 73"/>
          <p:cNvSpPr>
            <a:spLocks noGrp="1"/>
          </p:cNvSpPr>
          <p:nvPr>
            <p:ph type="pic" sz="quarter" idx="24"/>
          </p:nvPr>
        </p:nvSpPr>
        <p:spPr>
          <a:xfrm>
            <a:off x="645949" y="5447867"/>
            <a:ext cx="673600" cy="873217"/>
          </a:xfrm>
        </p:spPr>
        <p:txBody>
          <a:bodyPr/>
          <a:lstStyle>
            <a:lvl1pPr>
              <a:defRPr sz="1000"/>
            </a:lvl1pPr>
          </a:lstStyle>
          <a:p>
            <a:r>
              <a:rPr lang="de-DE"/>
              <a:t>Bild durch Klicken auf Symbol hinzufügen</a:t>
            </a:r>
          </a:p>
        </p:txBody>
      </p:sp>
      <p:sp>
        <p:nvSpPr>
          <p:cNvPr id="80" name="Bildplatzhalter 74"/>
          <p:cNvSpPr>
            <a:spLocks noGrp="1"/>
          </p:cNvSpPr>
          <p:nvPr>
            <p:ph type="pic" sz="quarter" idx="25"/>
          </p:nvPr>
        </p:nvSpPr>
        <p:spPr>
          <a:xfrm>
            <a:off x="2563247" y="5447867"/>
            <a:ext cx="673600" cy="873217"/>
          </a:xfrm>
        </p:spPr>
        <p:txBody>
          <a:bodyPr/>
          <a:lstStyle>
            <a:lvl1pPr>
              <a:defRPr sz="1000"/>
            </a:lvl1pPr>
          </a:lstStyle>
          <a:p>
            <a:r>
              <a:rPr lang="de-DE"/>
              <a:t>Bild durch Klicken auf Symbol hinzufügen</a:t>
            </a:r>
          </a:p>
        </p:txBody>
      </p:sp>
      <p:sp>
        <p:nvSpPr>
          <p:cNvPr id="81" name="Bildplatzhalter 75"/>
          <p:cNvSpPr>
            <a:spLocks noGrp="1"/>
          </p:cNvSpPr>
          <p:nvPr>
            <p:ph type="pic" sz="quarter" idx="26"/>
          </p:nvPr>
        </p:nvSpPr>
        <p:spPr>
          <a:xfrm>
            <a:off x="4480545" y="5447867"/>
            <a:ext cx="673600" cy="873217"/>
          </a:xfrm>
        </p:spPr>
        <p:txBody>
          <a:bodyPr/>
          <a:lstStyle>
            <a:lvl1pPr>
              <a:defRPr sz="1000"/>
            </a:lvl1pPr>
          </a:lstStyle>
          <a:p>
            <a:r>
              <a:rPr lang="de-DE"/>
              <a:t>Bild durch Klicken auf Symbol hinzufügen</a:t>
            </a:r>
          </a:p>
        </p:txBody>
      </p:sp>
      <p:sp>
        <p:nvSpPr>
          <p:cNvPr id="82" name="Bildplatzhalter 76"/>
          <p:cNvSpPr>
            <a:spLocks noGrp="1"/>
          </p:cNvSpPr>
          <p:nvPr>
            <p:ph type="pic" sz="quarter" idx="27"/>
          </p:nvPr>
        </p:nvSpPr>
        <p:spPr>
          <a:xfrm>
            <a:off x="6397843" y="5447867"/>
            <a:ext cx="673600" cy="873217"/>
          </a:xfrm>
        </p:spPr>
        <p:txBody>
          <a:bodyPr/>
          <a:lstStyle>
            <a:lvl1pPr>
              <a:defRPr sz="1000"/>
            </a:lvl1pPr>
          </a:lstStyle>
          <a:p>
            <a:r>
              <a:rPr lang="de-DE"/>
              <a:t>Bild durch Klicken auf Symbol hinzufügen</a:t>
            </a:r>
          </a:p>
        </p:txBody>
      </p:sp>
      <p:sp>
        <p:nvSpPr>
          <p:cNvPr id="83" name="Bildplatzhalter 77"/>
          <p:cNvSpPr>
            <a:spLocks noGrp="1"/>
          </p:cNvSpPr>
          <p:nvPr>
            <p:ph type="pic" sz="quarter" idx="28"/>
          </p:nvPr>
        </p:nvSpPr>
        <p:spPr>
          <a:xfrm>
            <a:off x="8315141" y="5447867"/>
            <a:ext cx="673600" cy="873217"/>
          </a:xfrm>
        </p:spPr>
        <p:txBody>
          <a:bodyPr/>
          <a:lstStyle>
            <a:lvl1pPr>
              <a:defRPr sz="1000"/>
            </a:lvl1pPr>
          </a:lstStyle>
          <a:p>
            <a:r>
              <a:rPr lang="de-DE"/>
              <a:t>Bild durch Klicken auf Symbol hinzufügen</a:t>
            </a:r>
          </a:p>
        </p:txBody>
      </p:sp>
    </p:spTree>
    <p:extLst>
      <p:ext uri="{BB962C8B-B14F-4D97-AF65-F5344CB8AC3E}">
        <p14:creationId xmlns:p14="http://schemas.microsoft.com/office/powerpoint/2010/main" val="50556305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BI Textfolie mit Fazit">
    <p:spTree>
      <p:nvGrpSpPr>
        <p:cNvPr id="1" name=""/>
        <p:cNvGrpSpPr/>
        <p:nvPr/>
      </p:nvGrpSpPr>
      <p:grpSpPr>
        <a:xfrm>
          <a:off x="0" y="0"/>
          <a:ext cx="0" cy="0"/>
          <a:chOff x="0" y="0"/>
          <a:chExt cx="0" cy="0"/>
        </a:xfrm>
      </p:grpSpPr>
      <p:sp>
        <p:nvSpPr>
          <p:cNvPr id="9" name="Rechteck 8"/>
          <p:cNvSpPr/>
          <p:nvPr userDrawn="1"/>
        </p:nvSpPr>
        <p:spPr>
          <a:xfrm>
            <a:off x="0" y="5639444"/>
            <a:ext cx="10693400" cy="1921821"/>
          </a:xfrm>
          <a:prstGeom prst="rect">
            <a:avLst/>
          </a:prstGeom>
          <a:solidFill>
            <a:schemeClr val="bg2">
              <a:lumMod val="90000"/>
            </a:schemeClr>
          </a:solidFill>
          <a:ln>
            <a:noFill/>
          </a:ln>
          <a:effectLst/>
        </p:spPr>
        <p:style>
          <a:lnRef idx="1">
            <a:schemeClr val="accent1"/>
          </a:lnRef>
          <a:fillRef idx="3">
            <a:schemeClr val="accent1"/>
          </a:fillRef>
          <a:effectRef idx="2">
            <a:schemeClr val="accent1"/>
          </a:effectRef>
          <a:fontRef idx="minor">
            <a:schemeClr val="lt1"/>
          </a:fontRef>
        </p:style>
        <p:txBody>
          <a:bodyPr lIns="99569" tIns="49785" rIns="99569" bIns="49785" rtlCol="0" anchor="ctr"/>
          <a:lstStyle/>
          <a:p>
            <a:pPr algn="ctr"/>
            <a:endParaRPr lang="de-DE"/>
          </a:p>
        </p:txBody>
      </p:sp>
      <p:sp>
        <p:nvSpPr>
          <p:cNvPr id="10" name="Textplatzhalter 2"/>
          <p:cNvSpPr>
            <a:spLocks noGrp="1"/>
          </p:cNvSpPr>
          <p:nvPr>
            <p:ph idx="13"/>
          </p:nvPr>
        </p:nvSpPr>
        <p:spPr>
          <a:xfrm>
            <a:off x="630977" y="5924220"/>
            <a:ext cx="9436781" cy="984827"/>
          </a:xfrm>
          <a:prstGeom prst="rect">
            <a:avLst/>
          </a:prstGeom>
        </p:spPr>
        <p:txBody>
          <a:bodyPr vert="horz" lIns="0" tIns="0" rIns="0" bIns="0" rtlCol="0">
            <a:noAutofit/>
          </a:bodyPr>
          <a:lstStyle>
            <a:lvl1pPr>
              <a:defRPr>
                <a:solidFill>
                  <a:schemeClr val="accent2"/>
                </a:solidFill>
              </a:defRPr>
            </a:lvl1pPr>
          </a:lstStyle>
          <a:p>
            <a:pPr lvl="0"/>
            <a:r>
              <a:rPr lang="de-DE"/>
              <a:t>Textmasterformat bearbeiten</a:t>
            </a:r>
          </a:p>
        </p:txBody>
      </p:sp>
      <p:sp>
        <p:nvSpPr>
          <p:cNvPr id="4" name="Textplatzhalter 3"/>
          <p:cNvSpPr>
            <a:spLocks noGrp="1"/>
          </p:cNvSpPr>
          <p:nvPr>
            <p:ph type="body" sz="quarter" idx="14"/>
          </p:nvPr>
        </p:nvSpPr>
        <p:spPr>
          <a:xfrm>
            <a:off x="631209" y="1908175"/>
            <a:ext cx="9436548" cy="3459974"/>
          </a:xfrm>
          <a:prstGeom prst="rect">
            <a:avLst/>
          </a:prstGeo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13" name="Titel 12"/>
          <p:cNvSpPr>
            <a:spLocks noGrp="1"/>
          </p:cNvSpPr>
          <p:nvPr>
            <p:ph type="title"/>
          </p:nvPr>
        </p:nvSpPr>
        <p:spPr>
          <a:xfrm>
            <a:off x="631208" y="537340"/>
            <a:ext cx="9436550" cy="1202450"/>
          </a:xfrm>
        </p:spPr>
        <p:txBody>
          <a:bodyPr/>
          <a:lstStyle/>
          <a:p>
            <a:r>
              <a:rPr lang="de-DE"/>
              <a:t>Titelmasterformat durch Klicken bearbeiten</a:t>
            </a:r>
            <a:endParaRPr lang="de-DE" dirty="0"/>
          </a:p>
        </p:txBody>
      </p:sp>
      <p:sp>
        <p:nvSpPr>
          <p:cNvPr id="14" name="Foliennummernplatzhalter 9"/>
          <p:cNvSpPr>
            <a:spLocks noGrp="1"/>
          </p:cNvSpPr>
          <p:nvPr>
            <p:ph type="sldNum" sz="quarter" idx="37"/>
          </p:nvPr>
        </p:nvSpPr>
        <p:spPr>
          <a:xfrm>
            <a:off x="641904" y="6886414"/>
            <a:ext cx="525045" cy="402567"/>
          </a:xfrm>
        </p:spPr>
        <p:txBody>
          <a:bodyPr/>
          <a:lstStyle/>
          <a:p>
            <a:fld id="{79610423-C9A5-F64C-8B0F-8AF613262936}" type="slidenum">
              <a:rPr lang="de-DE" smtClean="0"/>
              <a:pPr/>
              <a:t>‹Nr.›</a:t>
            </a:fld>
            <a:endParaRPr lang="de-DE" dirty="0"/>
          </a:p>
        </p:txBody>
      </p:sp>
      <p:pic>
        <p:nvPicPr>
          <p:cNvPr id="11" name="Bild 56" descr="BayernInvest_Logo.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834653" y="6981788"/>
            <a:ext cx="1220779" cy="215334"/>
          </a:xfrm>
          <a:prstGeom prst="rect">
            <a:avLst/>
          </a:prstGeom>
        </p:spPr>
      </p:pic>
      <p:sp>
        <p:nvSpPr>
          <p:cNvPr id="12" name="Textfeld 11"/>
          <p:cNvSpPr txBox="1"/>
          <p:nvPr userDrawn="1"/>
        </p:nvSpPr>
        <p:spPr>
          <a:xfrm>
            <a:off x="2862548" y="6975185"/>
            <a:ext cx="4965801" cy="241908"/>
          </a:xfrm>
          <a:prstGeom prst="rect">
            <a:avLst/>
          </a:prstGeom>
          <a:noFill/>
        </p:spPr>
        <p:txBody>
          <a:bodyPr wrap="none" lIns="87163" tIns="43584" rIns="87163" bIns="43584" rtlCol="0">
            <a:spAutoFit/>
          </a:bodyPr>
          <a:lstStyle/>
          <a:p>
            <a:pPr algn="ctr"/>
            <a:r>
              <a:rPr lang="de-DE" sz="1000" dirty="0">
                <a:solidFill>
                  <a:schemeClr val="bg1">
                    <a:lumMod val="50000"/>
                  </a:schemeClr>
                </a:solidFill>
                <a:latin typeface="Calibri" panose="020F0502020204030204" pitchFamily="34" charset="0"/>
              </a:rPr>
              <a:t>Nicht für die Weitergabe an Privatkunden </a:t>
            </a:r>
            <a:r>
              <a:rPr lang="de-DE" sz="1000" dirty="0" err="1">
                <a:solidFill>
                  <a:schemeClr val="bg1">
                    <a:lumMod val="50000"/>
                  </a:schemeClr>
                </a:solidFill>
                <a:latin typeface="Calibri" panose="020F0502020204030204" pitchFamily="34" charset="0"/>
              </a:rPr>
              <a:t>i.S.d</a:t>
            </a:r>
            <a:r>
              <a:rPr lang="de-DE" sz="1000" dirty="0">
                <a:solidFill>
                  <a:schemeClr val="bg1">
                    <a:lumMod val="50000"/>
                  </a:schemeClr>
                </a:solidFill>
                <a:latin typeface="Calibri" panose="020F0502020204030204" pitchFamily="34" charset="0"/>
              </a:rPr>
              <a:t>. WpHG / Privatanleger </a:t>
            </a:r>
            <a:r>
              <a:rPr lang="de-DE" sz="1000" dirty="0" err="1">
                <a:solidFill>
                  <a:schemeClr val="bg1">
                    <a:lumMod val="50000"/>
                  </a:schemeClr>
                </a:solidFill>
                <a:latin typeface="Calibri" panose="020F0502020204030204" pitchFamily="34" charset="0"/>
              </a:rPr>
              <a:t>i.S.d</a:t>
            </a:r>
            <a:r>
              <a:rPr lang="de-DE" sz="1000" dirty="0">
                <a:solidFill>
                  <a:schemeClr val="bg1">
                    <a:lumMod val="50000"/>
                  </a:schemeClr>
                </a:solidFill>
                <a:latin typeface="Calibri" panose="020F0502020204030204" pitchFamily="34" charset="0"/>
              </a:rPr>
              <a:t>. KAGB bestimmt!</a:t>
            </a:r>
          </a:p>
        </p:txBody>
      </p:sp>
    </p:spTree>
    <p:extLst>
      <p:ext uri="{BB962C8B-B14F-4D97-AF65-F5344CB8AC3E}">
        <p14:creationId xmlns:p14="http://schemas.microsoft.com/office/powerpoint/2010/main" val="39234818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Zwischentitelfolie">
    <p:spTree>
      <p:nvGrpSpPr>
        <p:cNvPr id="1" name=""/>
        <p:cNvGrpSpPr/>
        <p:nvPr/>
      </p:nvGrpSpPr>
      <p:grpSpPr>
        <a:xfrm>
          <a:off x="0" y="0"/>
          <a:ext cx="0" cy="0"/>
          <a:chOff x="0" y="0"/>
          <a:chExt cx="0" cy="0"/>
        </a:xfrm>
      </p:grpSpPr>
      <p:sp>
        <p:nvSpPr>
          <p:cNvPr id="3" name="Foliennummernplatzhalter 2"/>
          <p:cNvSpPr>
            <a:spLocks noGrp="1"/>
          </p:cNvSpPr>
          <p:nvPr>
            <p:ph type="sldNum" sz="quarter" idx="10"/>
          </p:nvPr>
        </p:nvSpPr>
        <p:spPr/>
        <p:txBody>
          <a:bodyPr/>
          <a:lstStyle/>
          <a:p>
            <a:fld id="{79610423-C9A5-F64C-8B0F-8AF613262936}" type="slidenum">
              <a:rPr lang="de-DE" smtClean="0"/>
              <a:pPr/>
              <a:t>‹Nr.›</a:t>
            </a:fld>
            <a:endParaRPr lang="de-DE" dirty="0"/>
          </a:p>
        </p:txBody>
      </p:sp>
      <p:sp>
        <p:nvSpPr>
          <p:cNvPr id="4" name="Textplatzhalter 10"/>
          <p:cNvSpPr>
            <a:spLocks noGrp="1"/>
          </p:cNvSpPr>
          <p:nvPr>
            <p:ph type="body" sz="quarter" idx="18" hasCustomPrompt="1"/>
          </p:nvPr>
        </p:nvSpPr>
        <p:spPr>
          <a:xfrm>
            <a:off x="628650" y="2822400"/>
            <a:ext cx="9435600" cy="1202400"/>
          </a:xfrm>
        </p:spPr>
        <p:txBody>
          <a:bodyPr/>
          <a:lstStyle>
            <a:lvl1pPr>
              <a:lnSpc>
                <a:spcPct val="100000"/>
              </a:lnSpc>
              <a:defRPr lang="de-DE" sz="2800" kern="1200" dirty="0">
                <a:solidFill>
                  <a:schemeClr val="accent2"/>
                </a:solidFill>
                <a:latin typeface="+mn-lt"/>
                <a:ea typeface="+mn-ea"/>
                <a:cs typeface="+mn-cs"/>
              </a:defRPr>
            </a:lvl1pPr>
          </a:lstStyle>
          <a:p>
            <a:pPr lvl="0"/>
            <a:r>
              <a:rPr lang="de-DE" dirty="0"/>
              <a:t>Zwischentitel</a:t>
            </a:r>
          </a:p>
        </p:txBody>
      </p:sp>
    </p:spTree>
    <p:extLst>
      <p:ext uri="{BB962C8B-B14F-4D97-AF65-F5344CB8AC3E}">
        <p14:creationId xmlns:p14="http://schemas.microsoft.com/office/powerpoint/2010/main" val="11364906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2_Zwischentitelfolie">
    <p:bg>
      <p:bgRef idx="1001">
        <a:schemeClr val="bg2"/>
      </p:bgRef>
    </p:bg>
    <p:spTree>
      <p:nvGrpSpPr>
        <p:cNvPr id="1" name=""/>
        <p:cNvGrpSpPr/>
        <p:nvPr/>
      </p:nvGrpSpPr>
      <p:grpSpPr>
        <a:xfrm>
          <a:off x="0" y="0"/>
          <a:ext cx="0" cy="0"/>
          <a:chOff x="0" y="0"/>
          <a:chExt cx="0" cy="0"/>
        </a:xfrm>
      </p:grpSpPr>
      <p:graphicFrame>
        <p:nvGraphicFramePr>
          <p:cNvPr id="5" name="Objekt 4" hidden="1">
            <a:extLst>
              <a:ext uri="{FF2B5EF4-FFF2-40B4-BE49-F238E27FC236}">
                <a16:creationId xmlns:a16="http://schemas.microsoft.com/office/drawing/2014/main" id="{71CBD64D-17EA-47C9-A2FF-47CA9CCF5065}"/>
              </a:ext>
            </a:extLst>
          </p:cNvPr>
          <p:cNvGraphicFramePr>
            <a:graphicFrameLocks noChangeAspect="1"/>
          </p:cNvGraphicFramePr>
          <p:nvPr userDrawn="1">
            <p:custDataLst>
              <p:tags r:id="rId1"/>
            </p:custDataLst>
            <p:extLst>
              <p:ext uri="{D42A27DB-BD31-4B8C-83A1-F6EECF244321}">
                <p14:modId xmlns:p14="http://schemas.microsoft.com/office/powerpoint/2010/main" val="3659441919"/>
              </p:ext>
            </p:extLst>
          </p:nvPr>
        </p:nvGraphicFramePr>
        <p:xfrm>
          <a:off x="1858" y="1752"/>
          <a:ext cx="1856" cy="1750"/>
        </p:xfrm>
        <a:graphic>
          <a:graphicData uri="http://schemas.openxmlformats.org/presentationml/2006/ole">
            <mc:AlternateContent xmlns:mc="http://schemas.openxmlformats.org/markup-compatibility/2006">
              <mc:Choice xmlns:v="urn:schemas-microsoft-com:vml" Requires="v">
                <p:oleObj name="think-cell Folie" r:id="rId3" imgW="270" imgH="270" progId="TCLayout.ActiveDocument.1">
                  <p:embed/>
                </p:oleObj>
              </mc:Choice>
              <mc:Fallback>
                <p:oleObj name="think-cell Folie" r:id="rId3" imgW="270" imgH="270" progId="TCLayout.ActiveDocument.1">
                  <p:embed/>
                  <p:pic>
                    <p:nvPicPr>
                      <p:cNvPr id="0" name=""/>
                      <p:cNvPicPr/>
                      <p:nvPr/>
                    </p:nvPicPr>
                    <p:blipFill>
                      <a:blip r:embed="rId4"/>
                      <a:stretch>
                        <a:fillRect/>
                      </a:stretch>
                    </p:blipFill>
                    <p:spPr>
                      <a:xfrm>
                        <a:off x="1858" y="1752"/>
                        <a:ext cx="1856" cy="1750"/>
                      </a:xfrm>
                      <a:prstGeom prst="rect">
                        <a:avLst/>
                      </a:prstGeom>
                    </p:spPr>
                  </p:pic>
                </p:oleObj>
              </mc:Fallback>
            </mc:AlternateContent>
          </a:graphicData>
        </a:graphic>
      </p:graphicFrame>
      <p:pic>
        <p:nvPicPr>
          <p:cNvPr id="7" name="Bild 56" descr="BayernInvest_Logo_invers.eps"/>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828176" y="6978286"/>
            <a:ext cx="1225285" cy="220535"/>
          </a:xfrm>
          <a:prstGeom prst="rect">
            <a:avLst/>
          </a:prstGeom>
        </p:spPr>
      </p:pic>
      <p:sp>
        <p:nvSpPr>
          <p:cNvPr id="6" name="Foliennummernplatzhalter 18"/>
          <p:cNvSpPr>
            <a:spLocks noGrp="1"/>
          </p:cNvSpPr>
          <p:nvPr>
            <p:ph type="sldNum" sz="quarter" idx="17"/>
          </p:nvPr>
        </p:nvSpPr>
        <p:spPr>
          <a:xfrm>
            <a:off x="641904" y="6886414"/>
            <a:ext cx="525045" cy="402567"/>
          </a:xfrm>
        </p:spPr>
        <p:txBody>
          <a:bodyPr/>
          <a:lstStyle>
            <a:lvl1pPr>
              <a:defRPr>
                <a:solidFill>
                  <a:schemeClr val="tx1"/>
                </a:solidFill>
              </a:defRPr>
            </a:lvl1pPr>
          </a:lstStyle>
          <a:p>
            <a:fld id="{79610423-C9A5-F64C-8B0F-8AF613262936}" type="slidenum">
              <a:rPr lang="de-DE" smtClean="0"/>
              <a:pPr/>
              <a:t>‹Nr.›</a:t>
            </a:fld>
            <a:endParaRPr lang="de-DE" dirty="0"/>
          </a:p>
        </p:txBody>
      </p:sp>
      <p:sp>
        <p:nvSpPr>
          <p:cNvPr id="8" name="Textplatzhalter 10"/>
          <p:cNvSpPr>
            <a:spLocks noGrp="1"/>
          </p:cNvSpPr>
          <p:nvPr>
            <p:ph type="body" sz="quarter" idx="18" hasCustomPrompt="1"/>
          </p:nvPr>
        </p:nvSpPr>
        <p:spPr>
          <a:xfrm>
            <a:off x="628650" y="2822400"/>
            <a:ext cx="9435600" cy="1202400"/>
          </a:xfrm>
        </p:spPr>
        <p:txBody>
          <a:bodyPr/>
          <a:lstStyle>
            <a:lvl1pPr>
              <a:lnSpc>
                <a:spcPct val="100000"/>
              </a:lnSpc>
              <a:defRPr lang="de-DE" sz="2800" kern="1200" dirty="0">
                <a:solidFill>
                  <a:schemeClr val="accent2"/>
                </a:solidFill>
                <a:latin typeface="+mn-lt"/>
                <a:ea typeface="+mn-ea"/>
                <a:cs typeface="+mn-cs"/>
              </a:defRPr>
            </a:lvl1pPr>
          </a:lstStyle>
          <a:p>
            <a:pPr lvl="0"/>
            <a:r>
              <a:rPr lang="de-DE" dirty="0"/>
              <a:t>Zwischentitel</a:t>
            </a:r>
          </a:p>
        </p:txBody>
      </p:sp>
      <p:sp>
        <p:nvSpPr>
          <p:cNvPr id="9" name="Textfeld 8"/>
          <p:cNvSpPr txBox="1"/>
          <p:nvPr userDrawn="1"/>
        </p:nvSpPr>
        <p:spPr>
          <a:xfrm>
            <a:off x="2862548" y="6975185"/>
            <a:ext cx="4965801" cy="241908"/>
          </a:xfrm>
          <a:prstGeom prst="rect">
            <a:avLst/>
          </a:prstGeom>
          <a:noFill/>
        </p:spPr>
        <p:txBody>
          <a:bodyPr wrap="none" lIns="87163" tIns="43584" rIns="87163" bIns="43584" rtlCol="0">
            <a:spAutoFit/>
          </a:bodyPr>
          <a:lstStyle/>
          <a:p>
            <a:pPr algn="ctr"/>
            <a:r>
              <a:rPr lang="de-DE" sz="1000" dirty="0">
                <a:solidFill>
                  <a:schemeClr val="tx1"/>
                </a:solidFill>
                <a:latin typeface="Calibri" panose="020F0502020204030204" pitchFamily="34" charset="0"/>
              </a:rPr>
              <a:t>Nicht für die Weitergabe an Privatkunden </a:t>
            </a:r>
            <a:r>
              <a:rPr lang="de-DE" sz="1000" dirty="0" err="1">
                <a:solidFill>
                  <a:schemeClr val="tx1"/>
                </a:solidFill>
                <a:latin typeface="Calibri" panose="020F0502020204030204" pitchFamily="34" charset="0"/>
              </a:rPr>
              <a:t>i.S.d</a:t>
            </a:r>
            <a:r>
              <a:rPr lang="de-DE" sz="1000" dirty="0">
                <a:solidFill>
                  <a:schemeClr val="tx1"/>
                </a:solidFill>
                <a:latin typeface="Calibri" panose="020F0502020204030204" pitchFamily="34" charset="0"/>
              </a:rPr>
              <a:t>. WpHG / Privatanleger </a:t>
            </a:r>
            <a:r>
              <a:rPr lang="de-DE" sz="1000" dirty="0" err="1">
                <a:solidFill>
                  <a:schemeClr val="tx1"/>
                </a:solidFill>
                <a:latin typeface="Calibri" panose="020F0502020204030204" pitchFamily="34" charset="0"/>
              </a:rPr>
              <a:t>i.S.d</a:t>
            </a:r>
            <a:r>
              <a:rPr lang="de-DE" sz="1000" dirty="0">
                <a:solidFill>
                  <a:schemeClr val="tx1"/>
                </a:solidFill>
                <a:latin typeface="Calibri" panose="020F0502020204030204" pitchFamily="34" charset="0"/>
              </a:rPr>
              <a:t>. KAGB bestimmt!</a:t>
            </a:r>
          </a:p>
        </p:txBody>
      </p:sp>
    </p:spTree>
    <p:extLst>
      <p:ext uri="{BB962C8B-B14F-4D97-AF65-F5344CB8AC3E}">
        <p14:creationId xmlns:p14="http://schemas.microsoft.com/office/powerpoint/2010/main" val="1876371362"/>
      </p:ext>
    </p:extLst>
  </p:cSld>
  <p:clrMapOvr>
    <a:overrideClrMapping bg1="dk1" tx1="lt1" bg2="dk2" tx2="lt2" accent1="accent1" accent2="accent2" accent3="accent3" accent4="accent4" accent5="accent5" accent6="accent6" hlink="hlink" folHlink="folHlink"/>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BI Textfolie - kleine Typo">
    <p:spTree>
      <p:nvGrpSpPr>
        <p:cNvPr id="1" name=""/>
        <p:cNvGrpSpPr/>
        <p:nvPr/>
      </p:nvGrpSpPr>
      <p:grpSpPr>
        <a:xfrm>
          <a:off x="0" y="0"/>
          <a:ext cx="0" cy="0"/>
          <a:chOff x="0" y="0"/>
          <a:chExt cx="0" cy="0"/>
        </a:xfrm>
      </p:grpSpPr>
      <p:graphicFrame>
        <p:nvGraphicFramePr>
          <p:cNvPr id="2" name="Objekt 1" hidden="1">
            <a:extLst>
              <a:ext uri="{FF2B5EF4-FFF2-40B4-BE49-F238E27FC236}">
                <a16:creationId xmlns:a16="http://schemas.microsoft.com/office/drawing/2014/main" id="{C4B7E68B-0F2F-4986-B23A-F629C08260EB}"/>
              </a:ext>
            </a:extLst>
          </p:cNvPr>
          <p:cNvGraphicFramePr>
            <a:graphicFrameLocks noChangeAspect="1"/>
          </p:cNvGraphicFramePr>
          <p:nvPr userDrawn="1">
            <p:custDataLst>
              <p:tags r:id="rId1"/>
            </p:custDataLst>
            <p:extLst>
              <p:ext uri="{D42A27DB-BD31-4B8C-83A1-F6EECF244321}">
                <p14:modId xmlns:p14="http://schemas.microsoft.com/office/powerpoint/2010/main" val="495967831"/>
              </p:ext>
            </p:extLst>
          </p:nvPr>
        </p:nvGraphicFramePr>
        <p:xfrm>
          <a:off x="1858" y="1752"/>
          <a:ext cx="1856" cy="1750"/>
        </p:xfrm>
        <a:graphic>
          <a:graphicData uri="http://schemas.openxmlformats.org/presentationml/2006/ole">
            <mc:AlternateContent xmlns:mc="http://schemas.openxmlformats.org/markup-compatibility/2006">
              <mc:Choice xmlns:v="urn:schemas-microsoft-com:vml" Requires="v">
                <p:oleObj name="think-cell Folie" r:id="rId3" imgW="270" imgH="270" progId="TCLayout.ActiveDocument.1">
                  <p:embed/>
                </p:oleObj>
              </mc:Choice>
              <mc:Fallback>
                <p:oleObj name="think-cell Folie" r:id="rId3" imgW="270" imgH="270" progId="TCLayout.ActiveDocument.1">
                  <p:embed/>
                  <p:pic>
                    <p:nvPicPr>
                      <p:cNvPr id="0" name=""/>
                      <p:cNvPicPr/>
                      <p:nvPr/>
                    </p:nvPicPr>
                    <p:blipFill>
                      <a:blip r:embed="rId4"/>
                      <a:stretch>
                        <a:fillRect/>
                      </a:stretch>
                    </p:blipFill>
                    <p:spPr>
                      <a:xfrm>
                        <a:off x="1858" y="1752"/>
                        <a:ext cx="1856" cy="1750"/>
                      </a:xfrm>
                      <a:prstGeom prst="rect">
                        <a:avLst/>
                      </a:prstGeom>
                    </p:spPr>
                  </p:pic>
                </p:oleObj>
              </mc:Fallback>
            </mc:AlternateContent>
          </a:graphicData>
        </a:graphic>
      </p:graphicFrame>
      <p:sp>
        <p:nvSpPr>
          <p:cNvPr id="8" name="Foliennummernplatzhalter 7"/>
          <p:cNvSpPr>
            <a:spLocks noGrp="1"/>
          </p:cNvSpPr>
          <p:nvPr>
            <p:ph type="sldNum" sz="quarter" idx="12"/>
          </p:nvPr>
        </p:nvSpPr>
        <p:spPr/>
        <p:txBody>
          <a:bodyPr/>
          <a:lstStyle/>
          <a:p>
            <a:fld id="{79610423-C9A5-F64C-8B0F-8AF613262936}" type="slidenum">
              <a:rPr lang="de-DE" smtClean="0"/>
              <a:pPr/>
              <a:t>‹Nr.›</a:t>
            </a:fld>
            <a:endParaRPr lang="de-DE" dirty="0"/>
          </a:p>
        </p:txBody>
      </p:sp>
      <p:sp>
        <p:nvSpPr>
          <p:cNvPr id="9" name="Textplatzhalter 8"/>
          <p:cNvSpPr>
            <a:spLocks noGrp="1"/>
          </p:cNvSpPr>
          <p:nvPr>
            <p:ph type="body" sz="quarter" idx="13" hasCustomPrompt="1"/>
          </p:nvPr>
        </p:nvSpPr>
        <p:spPr>
          <a:xfrm>
            <a:off x="631208" y="1908174"/>
            <a:ext cx="9433542" cy="4688677"/>
          </a:xfrm>
          <a:prstGeom prst="rect">
            <a:avLst/>
          </a:prstGeom>
        </p:spPr>
        <p:txBody>
          <a:bodyPr/>
          <a:lstStyle>
            <a:lvl1pPr>
              <a:lnSpc>
                <a:spcPct val="108000"/>
              </a:lnSpc>
              <a:defRPr sz="1100"/>
            </a:lvl1pPr>
            <a:lvl2pPr>
              <a:lnSpc>
                <a:spcPct val="108000"/>
              </a:lnSpc>
              <a:defRPr sz="1100"/>
            </a:lvl2pPr>
            <a:lvl3pPr marL="91618" indent="-91618">
              <a:lnSpc>
                <a:spcPct val="108000"/>
              </a:lnSpc>
              <a:defRPr sz="1100"/>
            </a:lvl3pPr>
            <a:lvl4pPr marL="247194" indent="-153849">
              <a:lnSpc>
                <a:spcPct val="108000"/>
              </a:lnSpc>
              <a:defRPr sz="1100"/>
            </a:lvl4pPr>
            <a:lvl5pPr marL="247194" indent="0">
              <a:lnSpc>
                <a:spcPct val="108000"/>
              </a:lnSpc>
              <a:defRPr sz="1100"/>
            </a:lvl5pPr>
            <a:lvl6pPr marL="247194" indent="0">
              <a:lnSpc>
                <a:spcPct val="108000"/>
              </a:lnSpc>
              <a:defRPr sz="1200"/>
            </a:lvl6pPr>
            <a:lvl7pPr marL="247194" indent="0">
              <a:lnSpc>
                <a:spcPct val="108000"/>
              </a:lnSpc>
              <a:defRPr sz="1200"/>
            </a:lvl7pPr>
            <a:lvl8pPr marL="247194" indent="0">
              <a:lnSpc>
                <a:spcPct val="108000"/>
              </a:lnSpc>
              <a:defRPr sz="1200"/>
            </a:lvl8pPr>
            <a:lvl9pPr marL="247194" indent="0">
              <a:lnSpc>
                <a:spcPct val="108000"/>
              </a:lnSpc>
              <a:defRPr sz="1200"/>
            </a:lvl9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3" name="Titel 2"/>
          <p:cNvSpPr>
            <a:spLocks noGrp="1"/>
          </p:cNvSpPr>
          <p:nvPr>
            <p:ph type="title"/>
          </p:nvPr>
        </p:nvSpPr>
        <p:spPr/>
        <p:txBody>
          <a:bodyPr/>
          <a:lstStyle/>
          <a:p>
            <a:r>
              <a:rPr lang="de-DE"/>
              <a:t>Titelmasterformat durch Klicken bearbeiten</a:t>
            </a:r>
            <a:endParaRPr lang="de-DE" dirty="0"/>
          </a:p>
        </p:txBody>
      </p:sp>
      <p:sp>
        <p:nvSpPr>
          <p:cNvPr id="6" name="Textplatzhalter 4"/>
          <p:cNvSpPr>
            <a:spLocks noGrp="1"/>
          </p:cNvSpPr>
          <p:nvPr>
            <p:ph type="body" sz="quarter" idx="22" hasCustomPrompt="1"/>
          </p:nvPr>
        </p:nvSpPr>
        <p:spPr>
          <a:xfrm>
            <a:off x="630000" y="6649200"/>
            <a:ext cx="8750300" cy="225425"/>
          </a:xfrm>
        </p:spPr>
        <p:txBody>
          <a:bodyPr anchor="b"/>
          <a:lstStyle>
            <a:lvl1pPr>
              <a:defRPr sz="1000">
                <a:solidFill>
                  <a:schemeClr val="tx1"/>
                </a:solidFill>
                <a:latin typeface="+mj-lt"/>
              </a:defRPr>
            </a:lvl1pPr>
          </a:lstStyle>
          <a:p>
            <a:pPr lvl="0"/>
            <a:r>
              <a:rPr lang="de-DE" dirty="0"/>
              <a:t>Quelle:</a:t>
            </a:r>
          </a:p>
        </p:txBody>
      </p:sp>
    </p:spTree>
    <p:extLst>
      <p:ext uri="{BB962C8B-B14F-4D97-AF65-F5344CB8AC3E}">
        <p14:creationId xmlns:p14="http://schemas.microsoft.com/office/powerpoint/2010/main" val="47635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I Textfolie - kleine Typo + 2-spaltig">
    <p:spTree>
      <p:nvGrpSpPr>
        <p:cNvPr id="1" name=""/>
        <p:cNvGrpSpPr/>
        <p:nvPr/>
      </p:nvGrpSpPr>
      <p:grpSpPr>
        <a:xfrm>
          <a:off x="0" y="0"/>
          <a:ext cx="0" cy="0"/>
          <a:chOff x="0" y="0"/>
          <a:chExt cx="0" cy="0"/>
        </a:xfrm>
      </p:grpSpPr>
      <p:graphicFrame>
        <p:nvGraphicFramePr>
          <p:cNvPr id="2" name="Objekt 1" hidden="1">
            <a:extLst>
              <a:ext uri="{FF2B5EF4-FFF2-40B4-BE49-F238E27FC236}">
                <a16:creationId xmlns:a16="http://schemas.microsoft.com/office/drawing/2014/main" id="{43FC905E-B13E-4057-9757-206F1AA497F7}"/>
              </a:ext>
            </a:extLst>
          </p:cNvPr>
          <p:cNvGraphicFramePr>
            <a:graphicFrameLocks noChangeAspect="1"/>
          </p:cNvGraphicFramePr>
          <p:nvPr userDrawn="1">
            <p:custDataLst>
              <p:tags r:id="rId1"/>
            </p:custDataLst>
            <p:extLst>
              <p:ext uri="{D42A27DB-BD31-4B8C-83A1-F6EECF244321}">
                <p14:modId xmlns:p14="http://schemas.microsoft.com/office/powerpoint/2010/main" val="4011582465"/>
              </p:ext>
            </p:extLst>
          </p:nvPr>
        </p:nvGraphicFramePr>
        <p:xfrm>
          <a:off x="1858" y="1752"/>
          <a:ext cx="1856" cy="1750"/>
        </p:xfrm>
        <a:graphic>
          <a:graphicData uri="http://schemas.openxmlformats.org/presentationml/2006/ole">
            <mc:AlternateContent xmlns:mc="http://schemas.openxmlformats.org/markup-compatibility/2006">
              <mc:Choice xmlns:v="urn:schemas-microsoft-com:vml" Requires="v">
                <p:oleObj name="think-cell Folie" r:id="rId3" imgW="270" imgH="270" progId="TCLayout.ActiveDocument.1">
                  <p:embed/>
                </p:oleObj>
              </mc:Choice>
              <mc:Fallback>
                <p:oleObj name="think-cell Folie" r:id="rId3" imgW="270" imgH="270" progId="TCLayout.ActiveDocument.1">
                  <p:embed/>
                  <p:pic>
                    <p:nvPicPr>
                      <p:cNvPr id="0" name=""/>
                      <p:cNvPicPr/>
                      <p:nvPr/>
                    </p:nvPicPr>
                    <p:blipFill>
                      <a:blip r:embed="rId4"/>
                      <a:stretch>
                        <a:fillRect/>
                      </a:stretch>
                    </p:blipFill>
                    <p:spPr>
                      <a:xfrm>
                        <a:off x="1858" y="1752"/>
                        <a:ext cx="1856" cy="1750"/>
                      </a:xfrm>
                      <a:prstGeom prst="rect">
                        <a:avLst/>
                      </a:prstGeom>
                    </p:spPr>
                  </p:pic>
                </p:oleObj>
              </mc:Fallback>
            </mc:AlternateContent>
          </a:graphicData>
        </a:graphic>
      </p:graphicFrame>
      <p:sp>
        <p:nvSpPr>
          <p:cNvPr id="8" name="Foliennummernplatzhalter 7"/>
          <p:cNvSpPr>
            <a:spLocks noGrp="1"/>
          </p:cNvSpPr>
          <p:nvPr>
            <p:ph type="sldNum" sz="quarter" idx="12"/>
          </p:nvPr>
        </p:nvSpPr>
        <p:spPr/>
        <p:txBody>
          <a:bodyPr/>
          <a:lstStyle/>
          <a:p>
            <a:fld id="{79610423-C9A5-F64C-8B0F-8AF613262936}" type="slidenum">
              <a:rPr lang="de-DE" smtClean="0"/>
              <a:pPr/>
              <a:t>‹Nr.›</a:t>
            </a:fld>
            <a:endParaRPr lang="de-DE" dirty="0"/>
          </a:p>
        </p:txBody>
      </p:sp>
      <p:sp>
        <p:nvSpPr>
          <p:cNvPr id="9" name="Textplatzhalter 8"/>
          <p:cNvSpPr>
            <a:spLocks noGrp="1"/>
          </p:cNvSpPr>
          <p:nvPr>
            <p:ph type="body" sz="quarter" idx="13" hasCustomPrompt="1"/>
          </p:nvPr>
        </p:nvSpPr>
        <p:spPr>
          <a:xfrm>
            <a:off x="631208" y="1908174"/>
            <a:ext cx="9427735" cy="1316711"/>
          </a:xfrm>
          <a:prstGeom prst="rect">
            <a:avLst/>
          </a:prstGeom>
        </p:spPr>
        <p:txBody>
          <a:bodyPr/>
          <a:lstStyle>
            <a:lvl1pPr>
              <a:lnSpc>
                <a:spcPct val="108000"/>
              </a:lnSpc>
              <a:defRPr sz="1100"/>
            </a:lvl1pPr>
            <a:lvl2pPr>
              <a:lnSpc>
                <a:spcPct val="108000"/>
              </a:lnSpc>
              <a:defRPr sz="1100"/>
            </a:lvl2pPr>
            <a:lvl3pPr marL="91618" indent="-91618">
              <a:lnSpc>
                <a:spcPct val="108000"/>
              </a:lnSpc>
              <a:defRPr sz="1100"/>
            </a:lvl3pPr>
            <a:lvl4pPr marL="247194" indent="-153849">
              <a:lnSpc>
                <a:spcPct val="108000"/>
              </a:lnSpc>
              <a:defRPr sz="1100"/>
            </a:lvl4pPr>
            <a:lvl5pPr marL="247194" indent="0">
              <a:lnSpc>
                <a:spcPct val="108000"/>
              </a:lnSpc>
              <a:defRPr sz="1100"/>
            </a:lvl5pPr>
            <a:lvl6pPr marL="247194" indent="0">
              <a:lnSpc>
                <a:spcPct val="108000"/>
              </a:lnSpc>
              <a:defRPr sz="1200"/>
            </a:lvl6pPr>
            <a:lvl7pPr marL="247194" indent="0">
              <a:lnSpc>
                <a:spcPct val="108000"/>
              </a:lnSpc>
              <a:defRPr sz="1200"/>
            </a:lvl7pPr>
            <a:lvl8pPr marL="247194" indent="0">
              <a:lnSpc>
                <a:spcPct val="108000"/>
              </a:lnSpc>
              <a:defRPr sz="1200"/>
            </a:lvl8pPr>
            <a:lvl9pPr marL="247194" indent="0">
              <a:lnSpc>
                <a:spcPct val="108000"/>
              </a:lnSpc>
              <a:defRPr sz="1200"/>
            </a:lvl9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3" name="Titel 2"/>
          <p:cNvSpPr>
            <a:spLocks noGrp="1"/>
          </p:cNvSpPr>
          <p:nvPr>
            <p:ph type="title"/>
          </p:nvPr>
        </p:nvSpPr>
        <p:spPr/>
        <p:txBody>
          <a:bodyPr/>
          <a:lstStyle/>
          <a:p>
            <a:r>
              <a:rPr lang="de-DE"/>
              <a:t>Titelmasterformat durch Klicken bearbeiten</a:t>
            </a:r>
            <a:endParaRPr lang="de-DE" dirty="0"/>
          </a:p>
        </p:txBody>
      </p:sp>
      <p:sp>
        <p:nvSpPr>
          <p:cNvPr id="10" name="Textplatzhalter 9">
            <a:extLst>
              <a:ext uri="{FF2B5EF4-FFF2-40B4-BE49-F238E27FC236}">
                <a16:creationId xmlns:a16="http://schemas.microsoft.com/office/drawing/2014/main" id="{A6CE6D04-17F8-452A-89D9-05BAC171EBE9}"/>
              </a:ext>
            </a:extLst>
          </p:cNvPr>
          <p:cNvSpPr>
            <a:spLocks noGrp="1"/>
          </p:cNvSpPr>
          <p:nvPr>
            <p:ph type="body" sz="quarter" idx="20" hasCustomPrompt="1"/>
          </p:nvPr>
        </p:nvSpPr>
        <p:spPr>
          <a:xfrm>
            <a:off x="631207" y="3463065"/>
            <a:ext cx="4546552" cy="3135539"/>
          </a:xfrm>
          <a:prstGeom prst="rect">
            <a:avLst/>
          </a:prstGeom>
        </p:spPr>
        <p:txBody>
          <a:bodyPr/>
          <a:lstStyle>
            <a:lvl1pPr>
              <a:defRPr sz="1100"/>
            </a:lvl1pPr>
            <a:lvl2pPr>
              <a:defRPr sz="1100"/>
            </a:lvl2pPr>
            <a:lvl3pPr marL="91618" indent="-91618">
              <a:defRPr sz="1100"/>
            </a:lvl3pPr>
            <a:lvl4pPr marL="247194" indent="-153849">
              <a:defRPr sz="1100"/>
            </a:lvl4pPr>
            <a:lvl5pPr marL="247194" indent="0">
              <a:defRPr sz="1100"/>
            </a:lvl5pPr>
            <a:lvl6pPr marL="247194" indent="0">
              <a:lnSpc>
                <a:spcPct val="108000"/>
              </a:lnSpc>
              <a:defRPr sz="1200"/>
            </a:lvl6pPr>
            <a:lvl7pPr marL="247194" indent="0">
              <a:lnSpc>
                <a:spcPct val="108000"/>
              </a:lnSpc>
              <a:defRPr sz="1200"/>
            </a:lvl7pPr>
            <a:lvl8pPr marL="247194" indent="0">
              <a:lnSpc>
                <a:spcPct val="108000"/>
              </a:lnSpc>
              <a:defRPr sz="1200"/>
            </a:lvl8pPr>
            <a:lvl9pPr marL="247194" indent="0">
              <a:lnSpc>
                <a:spcPct val="108000"/>
              </a:lnSpc>
              <a:defRPr sz="1200"/>
            </a:lvl9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1" name="Textplatzhalter 10">
            <a:extLst>
              <a:ext uri="{FF2B5EF4-FFF2-40B4-BE49-F238E27FC236}">
                <a16:creationId xmlns:a16="http://schemas.microsoft.com/office/drawing/2014/main" id="{7EE877D0-65A1-4812-82E2-344DF6C70576}"/>
              </a:ext>
            </a:extLst>
          </p:cNvPr>
          <p:cNvSpPr>
            <a:spLocks noGrp="1"/>
          </p:cNvSpPr>
          <p:nvPr>
            <p:ph type="body" sz="quarter" idx="21" hasCustomPrompt="1"/>
          </p:nvPr>
        </p:nvSpPr>
        <p:spPr>
          <a:xfrm>
            <a:off x="5524235" y="3463065"/>
            <a:ext cx="4540515" cy="3135539"/>
          </a:xfrm>
          <a:prstGeom prst="rect">
            <a:avLst/>
          </a:prstGeom>
        </p:spPr>
        <p:txBody>
          <a:bodyPr/>
          <a:lstStyle>
            <a:lvl1pPr>
              <a:defRPr sz="1100"/>
            </a:lvl1pPr>
            <a:lvl2pPr>
              <a:defRPr sz="1100"/>
            </a:lvl2pPr>
            <a:lvl3pPr marL="91618" indent="-91618">
              <a:defRPr sz="1100"/>
            </a:lvl3pPr>
            <a:lvl4pPr marL="247194" indent="-153849">
              <a:defRPr sz="1100"/>
            </a:lvl4pPr>
            <a:lvl5pPr marL="247194" indent="0">
              <a:defRPr sz="1100"/>
            </a:lvl5pPr>
            <a:lvl6pPr marL="247194" indent="0">
              <a:lnSpc>
                <a:spcPct val="108000"/>
              </a:lnSpc>
              <a:defRPr sz="1200"/>
            </a:lvl6pPr>
            <a:lvl7pPr marL="247194" indent="0">
              <a:lnSpc>
                <a:spcPct val="108000"/>
              </a:lnSpc>
              <a:defRPr sz="1200"/>
            </a:lvl7pPr>
            <a:lvl8pPr marL="247194" indent="0">
              <a:lnSpc>
                <a:spcPct val="108000"/>
              </a:lnSpc>
              <a:defRPr sz="1200"/>
            </a:lvl8pPr>
            <a:lvl9pPr marL="247194" indent="0">
              <a:lnSpc>
                <a:spcPct val="108000"/>
              </a:lnSpc>
              <a:defRPr sz="1200"/>
            </a:lvl9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2" name="Textplatzhalter 4"/>
          <p:cNvSpPr>
            <a:spLocks noGrp="1"/>
          </p:cNvSpPr>
          <p:nvPr>
            <p:ph type="body" sz="quarter" idx="22" hasCustomPrompt="1"/>
          </p:nvPr>
        </p:nvSpPr>
        <p:spPr>
          <a:xfrm>
            <a:off x="630000" y="6649200"/>
            <a:ext cx="8750300" cy="225425"/>
          </a:xfrm>
        </p:spPr>
        <p:txBody>
          <a:bodyPr anchor="b"/>
          <a:lstStyle>
            <a:lvl1pPr>
              <a:defRPr sz="1000">
                <a:solidFill>
                  <a:schemeClr val="tx1"/>
                </a:solidFill>
                <a:latin typeface="+mj-lt"/>
              </a:defRPr>
            </a:lvl1pPr>
          </a:lstStyle>
          <a:p>
            <a:pPr lvl="0"/>
            <a:r>
              <a:rPr lang="de-DE" dirty="0"/>
              <a:t>Quelle:</a:t>
            </a:r>
          </a:p>
        </p:txBody>
      </p:sp>
    </p:spTree>
    <p:extLst>
      <p:ext uri="{BB962C8B-B14F-4D97-AF65-F5344CB8AC3E}">
        <p14:creationId xmlns:p14="http://schemas.microsoft.com/office/powerpoint/2010/main" val="40730008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BI Textfolie - kleine Typo 3-Spaltig">
    <p:spTree>
      <p:nvGrpSpPr>
        <p:cNvPr id="1" name=""/>
        <p:cNvGrpSpPr/>
        <p:nvPr/>
      </p:nvGrpSpPr>
      <p:grpSpPr>
        <a:xfrm>
          <a:off x="0" y="0"/>
          <a:ext cx="0" cy="0"/>
          <a:chOff x="0" y="0"/>
          <a:chExt cx="0" cy="0"/>
        </a:xfrm>
      </p:grpSpPr>
      <p:graphicFrame>
        <p:nvGraphicFramePr>
          <p:cNvPr id="11" name="Objekt 10" hidden="1">
            <a:extLst>
              <a:ext uri="{FF2B5EF4-FFF2-40B4-BE49-F238E27FC236}">
                <a16:creationId xmlns:a16="http://schemas.microsoft.com/office/drawing/2014/main" id="{A4862A82-DFC6-436B-AA43-E78A577A45DA}"/>
              </a:ext>
            </a:extLst>
          </p:cNvPr>
          <p:cNvGraphicFramePr>
            <a:graphicFrameLocks noChangeAspect="1"/>
          </p:cNvGraphicFramePr>
          <p:nvPr userDrawn="1">
            <p:custDataLst>
              <p:tags r:id="rId1"/>
            </p:custDataLst>
            <p:extLst>
              <p:ext uri="{D42A27DB-BD31-4B8C-83A1-F6EECF244321}">
                <p14:modId xmlns:p14="http://schemas.microsoft.com/office/powerpoint/2010/main" val="1570763195"/>
              </p:ext>
            </p:extLst>
          </p:nvPr>
        </p:nvGraphicFramePr>
        <p:xfrm>
          <a:off x="1858" y="1752"/>
          <a:ext cx="1856" cy="1750"/>
        </p:xfrm>
        <a:graphic>
          <a:graphicData uri="http://schemas.openxmlformats.org/presentationml/2006/ole">
            <mc:AlternateContent xmlns:mc="http://schemas.openxmlformats.org/markup-compatibility/2006">
              <mc:Choice xmlns:v="urn:schemas-microsoft-com:vml" Requires="v">
                <p:oleObj name="think-cell Folie" r:id="rId3" imgW="270" imgH="270" progId="TCLayout.ActiveDocument.1">
                  <p:embed/>
                </p:oleObj>
              </mc:Choice>
              <mc:Fallback>
                <p:oleObj name="think-cell Folie" r:id="rId3" imgW="270" imgH="270" progId="TCLayout.ActiveDocument.1">
                  <p:embed/>
                  <p:pic>
                    <p:nvPicPr>
                      <p:cNvPr id="0" name=""/>
                      <p:cNvPicPr/>
                      <p:nvPr/>
                    </p:nvPicPr>
                    <p:blipFill>
                      <a:blip r:embed="rId4"/>
                      <a:stretch>
                        <a:fillRect/>
                      </a:stretch>
                    </p:blipFill>
                    <p:spPr>
                      <a:xfrm>
                        <a:off x="1858" y="1752"/>
                        <a:ext cx="1856" cy="1750"/>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DD9409EE-D3B9-4AB6-A138-A7F1D7E898B4}"/>
              </a:ext>
            </a:extLst>
          </p:cNvPr>
          <p:cNvSpPr>
            <a:spLocks noGrp="1"/>
          </p:cNvSpPr>
          <p:nvPr>
            <p:ph type="title"/>
          </p:nvPr>
        </p:nvSpPr>
        <p:spPr/>
        <p:txBody>
          <a:bodyPr/>
          <a:lstStyle/>
          <a:p>
            <a:r>
              <a:rPr lang="de-DE"/>
              <a:t>Titelmasterformat durch Klicken bearbeiten</a:t>
            </a:r>
            <a:endParaRPr lang="de-DE" dirty="0"/>
          </a:p>
        </p:txBody>
      </p:sp>
      <p:sp>
        <p:nvSpPr>
          <p:cNvPr id="5" name="Foliennummernplatzhalter 4">
            <a:extLst>
              <a:ext uri="{FF2B5EF4-FFF2-40B4-BE49-F238E27FC236}">
                <a16:creationId xmlns:a16="http://schemas.microsoft.com/office/drawing/2014/main" id="{E8D607B0-4040-4E2D-AC6E-588CE40B9A38}"/>
              </a:ext>
            </a:extLst>
          </p:cNvPr>
          <p:cNvSpPr>
            <a:spLocks noGrp="1"/>
          </p:cNvSpPr>
          <p:nvPr>
            <p:ph type="sldNum" sz="quarter" idx="12"/>
          </p:nvPr>
        </p:nvSpPr>
        <p:spPr/>
        <p:txBody>
          <a:bodyPr/>
          <a:lstStyle/>
          <a:p>
            <a:fld id="{79610423-C9A5-F64C-8B0F-8AF613262936}" type="slidenum">
              <a:rPr lang="de-DE" smtClean="0"/>
              <a:pPr/>
              <a:t>‹Nr.›</a:t>
            </a:fld>
            <a:endParaRPr lang="de-DE" dirty="0"/>
          </a:p>
        </p:txBody>
      </p:sp>
      <p:sp>
        <p:nvSpPr>
          <p:cNvPr id="6" name="Textplatzhalter 4">
            <a:extLst>
              <a:ext uri="{FF2B5EF4-FFF2-40B4-BE49-F238E27FC236}">
                <a16:creationId xmlns:a16="http://schemas.microsoft.com/office/drawing/2014/main" id="{2F9AF1E1-2C30-4EFD-8EEF-BF43495981C5}"/>
              </a:ext>
            </a:extLst>
          </p:cNvPr>
          <p:cNvSpPr>
            <a:spLocks noGrp="1"/>
          </p:cNvSpPr>
          <p:nvPr>
            <p:ph type="body" sz="quarter" idx="19" hasCustomPrompt="1"/>
          </p:nvPr>
        </p:nvSpPr>
        <p:spPr>
          <a:xfrm>
            <a:off x="631209" y="1908174"/>
            <a:ext cx="2910673" cy="4690429"/>
          </a:xfrm>
          <a:prstGeom prst="rect">
            <a:avLst/>
          </a:prstGeom>
        </p:spPr>
        <p:txBody>
          <a:bodyPr/>
          <a:lstStyle>
            <a:lvl1pPr>
              <a:defRPr sz="1100"/>
            </a:lvl1pPr>
            <a:lvl2pPr>
              <a:defRPr sz="1100"/>
            </a:lvl2pPr>
            <a:lvl3pPr marL="91618" indent="-91618">
              <a:defRPr sz="1100"/>
            </a:lvl3pPr>
            <a:lvl4pPr marL="247194" indent="-153849">
              <a:defRPr sz="1100"/>
            </a:lvl4pPr>
            <a:lvl5pPr marL="247194" indent="0">
              <a:defRPr sz="1100"/>
            </a:lvl5pPr>
            <a:lvl6pPr marL="247194" indent="0">
              <a:lnSpc>
                <a:spcPct val="108000"/>
              </a:lnSpc>
              <a:defRPr sz="1200"/>
            </a:lvl6pPr>
            <a:lvl7pPr marL="247194" indent="0">
              <a:lnSpc>
                <a:spcPct val="108000"/>
              </a:lnSpc>
              <a:defRPr sz="1200"/>
            </a:lvl7pPr>
            <a:lvl8pPr marL="247194" indent="0">
              <a:lnSpc>
                <a:spcPct val="108000"/>
              </a:lnSpc>
              <a:defRPr sz="1200"/>
            </a:lvl8pPr>
            <a:lvl9pPr marL="247194" indent="0">
              <a:lnSpc>
                <a:spcPct val="108000"/>
              </a:lnSpc>
              <a:defRPr sz="1200"/>
            </a:lvl9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9" name="Textplatzhalter 5">
            <a:extLst>
              <a:ext uri="{FF2B5EF4-FFF2-40B4-BE49-F238E27FC236}">
                <a16:creationId xmlns:a16="http://schemas.microsoft.com/office/drawing/2014/main" id="{EB3D6E65-D2A3-4AB9-BE21-D09C5296EF6E}"/>
              </a:ext>
            </a:extLst>
          </p:cNvPr>
          <p:cNvSpPr>
            <a:spLocks noGrp="1"/>
          </p:cNvSpPr>
          <p:nvPr>
            <p:ph type="body" sz="quarter" idx="20" hasCustomPrompt="1"/>
          </p:nvPr>
        </p:nvSpPr>
        <p:spPr>
          <a:xfrm>
            <a:off x="3883209" y="1908174"/>
            <a:ext cx="2910673" cy="4690429"/>
          </a:xfrm>
          <a:prstGeom prst="rect">
            <a:avLst/>
          </a:prstGeom>
        </p:spPr>
        <p:txBody>
          <a:bodyPr/>
          <a:lstStyle>
            <a:lvl1pPr>
              <a:defRPr sz="1100"/>
            </a:lvl1pPr>
            <a:lvl2pPr>
              <a:defRPr sz="1100"/>
            </a:lvl2pPr>
            <a:lvl3pPr marL="91618" indent="-91618">
              <a:defRPr sz="1100"/>
            </a:lvl3pPr>
            <a:lvl4pPr marL="247194" indent="-153849">
              <a:defRPr sz="1100"/>
            </a:lvl4pPr>
            <a:lvl5pPr marL="247194" indent="0">
              <a:defRPr sz="1100"/>
            </a:lvl5pPr>
            <a:lvl6pPr marL="247194" indent="0">
              <a:lnSpc>
                <a:spcPct val="108000"/>
              </a:lnSpc>
              <a:defRPr sz="1200"/>
            </a:lvl6pPr>
            <a:lvl7pPr marL="247194" indent="0">
              <a:lnSpc>
                <a:spcPct val="108000"/>
              </a:lnSpc>
              <a:defRPr sz="1200"/>
            </a:lvl7pPr>
            <a:lvl8pPr marL="247194" indent="0">
              <a:lnSpc>
                <a:spcPct val="108000"/>
              </a:lnSpc>
              <a:defRPr sz="1200"/>
            </a:lvl8pPr>
            <a:lvl9pPr marL="247194" indent="0">
              <a:lnSpc>
                <a:spcPct val="108000"/>
              </a:lnSpc>
              <a:defRPr sz="1200"/>
            </a:lvl9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0" name="Textplatzhalter 6">
            <a:extLst>
              <a:ext uri="{FF2B5EF4-FFF2-40B4-BE49-F238E27FC236}">
                <a16:creationId xmlns:a16="http://schemas.microsoft.com/office/drawing/2014/main" id="{3505D2DB-76BC-4A99-8013-BDAC70F8FB35}"/>
              </a:ext>
            </a:extLst>
          </p:cNvPr>
          <p:cNvSpPr>
            <a:spLocks noGrp="1"/>
          </p:cNvSpPr>
          <p:nvPr>
            <p:ph type="body" sz="quarter" idx="21" hasCustomPrompt="1"/>
          </p:nvPr>
        </p:nvSpPr>
        <p:spPr>
          <a:xfrm>
            <a:off x="7160111" y="1908174"/>
            <a:ext cx="2904639" cy="4690429"/>
          </a:xfrm>
          <a:prstGeom prst="rect">
            <a:avLst/>
          </a:prstGeom>
        </p:spPr>
        <p:txBody>
          <a:bodyPr/>
          <a:lstStyle>
            <a:lvl1pPr>
              <a:defRPr sz="1100"/>
            </a:lvl1pPr>
            <a:lvl2pPr>
              <a:defRPr sz="1100"/>
            </a:lvl2pPr>
            <a:lvl3pPr marL="91618" indent="-91618">
              <a:defRPr sz="1100"/>
            </a:lvl3pPr>
            <a:lvl4pPr marL="247194" indent="-153849">
              <a:defRPr sz="1100"/>
            </a:lvl4pPr>
            <a:lvl5pPr marL="247194" indent="0">
              <a:defRPr sz="1100"/>
            </a:lvl5pPr>
            <a:lvl6pPr marL="247194" indent="0">
              <a:lnSpc>
                <a:spcPct val="108000"/>
              </a:lnSpc>
              <a:defRPr sz="1200"/>
            </a:lvl6pPr>
            <a:lvl7pPr marL="247194" indent="0">
              <a:lnSpc>
                <a:spcPct val="108000"/>
              </a:lnSpc>
              <a:defRPr sz="1200"/>
            </a:lvl7pPr>
            <a:lvl8pPr marL="247194" indent="0">
              <a:lnSpc>
                <a:spcPct val="108000"/>
              </a:lnSpc>
              <a:defRPr sz="1200"/>
            </a:lvl8pPr>
            <a:lvl9pPr marL="247194" indent="0">
              <a:lnSpc>
                <a:spcPct val="108000"/>
              </a:lnSpc>
              <a:defRPr sz="1200"/>
            </a:lvl9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8" name="Textplatzhalter 4"/>
          <p:cNvSpPr>
            <a:spLocks noGrp="1"/>
          </p:cNvSpPr>
          <p:nvPr>
            <p:ph type="body" sz="quarter" idx="22" hasCustomPrompt="1"/>
          </p:nvPr>
        </p:nvSpPr>
        <p:spPr>
          <a:xfrm>
            <a:off x="630000" y="6649200"/>
            <a:ext cx="8750300" cy="225425"/>
          </a:xfrm>
        </p:spPr>
        <p:txBody>
          <a:bodyPr anchor="b"/>
          <a:lstStyle>
            <a:lvl1pPr>
              <a:defRPr sz="1000">
                <a:solidFill>
                  <a:schemeClr val="tx1"/>
                </a:solidFill>
                <a:latin typeface="+mj-lt"/>
              </a:defRPr>
            </a:lvl1pPr>
          </a:lstStyle>
          <a:p>
            <a:pPr lvl="0"/>
            <a:r>
              <a:rPr lang="de-DE" dirty="0"/>
              <a:t>Quelle:</a:t>
            </a:r>
          </a:p>
        </p:txBody>
      </p:sp>
    </p:spTree>
    <p:extLst>
      <p:ext uri="{BB962C8B-B14F-4D97-AF65-F5344CB8AC3E}">
        <p14:creationId xmlns:p14="http://schemas.microsoft.com/office/powerpoint/2010/main" val="1009565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I Titel mit Fließ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3117CA3-D032-4FA1-BDEA-FBFE0EBDD0B5}"/>
              </a:ext>
            </a:extLst>
          </p:cNvPr>
          <p:cNvSpPr>
            <a:spLocks noGrp="1"/>
          </p:cNvSpPr>
          <p:nvPr>
            <p:ph type="title"/>
          </p:nvPr>
        </p:nvSpPr>
        <p:spPr/>
        <p:txBody>
          <a:bodyPr/>
          <a:lstStyle/>
          <a:p>
            <a:r>
              <a:rPr lang="de-DE"/>
              <a:t>Titelmasterformat durch Klicken bearbeiten</a:t>
            </a:r>
            <a:endParaRPr lang="de-DE" dirty="0"/>
          </a:p>
        </p:txBody>
      </p:sp>
      <p:sp>
        <p:nvSpPr>
          <p:cNvPr id="5" name="Foliennummernplatzhalter 4">
            <a:extLst>
              <a:ext uri="{FF2B5EF4-FFF2-40B4-BE49-F238E27FC236}">
                <a16:creationId xmlns:a16="http://schemas.microsoft.com/office/drawing/2014/main" id="{49EE9399-0F07-48E0-AB37-D3B2FD85C150}"/>
              </a:ext>
            </a:extLst>
          </p:cNvPr>
          <p:cNvSpPr>
            <a:spLocks noGrp="1"/>
          </p:cNvSpPr>
          <p:nvPr>
            <p:ph type="sldNum" sz="quarter" idx="12"/>
          </p:nvPr>
        </p:nvSpPr>
        <p:spPr/>
        <p:txBody>
          <a:bodyPr/>
          <a:lstStyle/>
          <a:p>
            <a:fld id="{79610423-C9A5-F64C-8B0F-8AF613262936}" type="slidenum">
              <a:rPr lang="de-DE" smtClean="0"/>
              <a:pPr/>
              <a:t>‹Nr.›</a:t>
            </a:fld>
            <a:endParaRPr lang="de-DE" dirty="0"/>
          </a:p>
        </p:txBody>
      </p:sp>
      <p:sp>
        <p:nvSpPr>
          <p:cNvPr id="62" name="Textplatzhalter 3"/>
          <p:cNvSpPr>
            <a:spLocks noGrp="1"/>
          </p:cNvSpPr>
          <p:nvPr>
            <p:ph type="body" sz="quarter" idx="14" hasCustomPrompt="1"/>
          </p:nvPr>
        </p:nvSpPr>
        <p:spPr>
          <a:xfrm>
            <a:off x="631209" y="1908174"/>
            <a:ext cx="9436548" cy="4697413"/>
          </a:xfrm>
          <a:prstGeom prst="rect">
            <a:avLst/>
          </a:prstGeom>
        </p:spPr>
        <p:txBody>
          <a:bodyPr/>
          <a:lstStyle/>
          <a:p>
            <a:pPr lvl="1"/>
            <a:r>
              <a:rPr lang="de-DE" dirty="0"/>
              <a:t>Zweite Ebene</a:t>
            </a:r>
          </a:p>
          <a:p>
            <a:pPr lvl="2"/>
            <a:r>
              <a:rPr lang="de-DE" dirty="0"/>
              <a:t>Dritte Ebene</a:t>
            </a:r>
          </a:p>
          <a:p>
            <a:pPr lvl="3"/>
            <a:r>
              <a:rPr lang="de-DE" dirty="0"/>
              <a:t>Vierte Ebene</a:t>
            </a:r>
          </a:p>
          <a:p>
            <a:pPr lvl="4"/>
            <a:r>
              <a:rPr lang="de-DE" dirty="0"/>
              <a:t>Fünfte Ebene</a:t>
            </a:r>
          </a:p>
        </p:txBody>
      </p:sp>
      <p:sp>
        <p:nvSpPr>
          <p:cNvPr id="63" name="Textplatzhalter 4"/>
          <p:cNvSpPr>
            <a:spLocks noGrp="1"/>
          </p:cNvSpPr>
          <p:nvPr>
            <p:ph type="body" sz="quarter" idx="22" hasCustomPrompt="1"/>
          </p:nvPr>
        </p:nvSpPr>
        <p:spPr>
          <a:xfrm>
            <a:off x="630000" y="6649200"/>
            <a:ext cx="8750300" cy="225425"/>
          </a:xfrm>
        </p:spPr>
        <p:txBody>
          <a:bodyPr anchor="b"/>
          <a:lstStyle>
            <a:lvl1pPr>
              <a:defRPr sz="1000">
                <a:solidFill>
                  <a:schemeClr val="tx1"/>
                </a:solidFill>
                <a:latin typeface="+mj-lt"/>
              </a:defRPr>
            </a:lvl1pPr>
          </a:lstStyle>
          <a:p>
            <a:pPr lvl="0"/>
            <a:r>
              <a:rPr lang="de-DE" dirty="0"/>
              <a:t>Quelle:</a:t>
            </a:r>
          </a:p>
        </p:txBody>
      </p:sp>
    </p:spTree>
    <p:extLst>
      <p:ext uri="{BB962C8B-B14F-4D97-AF65-F5344CB8AC3E}">
        <p14:creationId xmlns:p14="http://schemas.microsoft.com/office/powerpoint/2010/main" val="41069140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1_BI Textfolie CYAN 2-spaltig - kleine Typo">
    <p:bg>
      <p:bgRef idx="1001">
        <a:schemeClr val="bg2"/>
      </p:bgRef>
    </p:bg>
    <p:spTree>
      <p:nvGrpSpPr>
        <p:cNvPr id="1" name=""/>
        <p:cNvGrpSpPr/>
        <p:nvPr/>
      </p:nvGrpSpPr>
      <p:grpSpPr>
        <a:xfrm>
          <a:off x="0" y="0"/>
          <a:ext cx="0" cy="0"/>
          <a:chOff x="0" y="0"/>
          <a:chExt cx="0" cy="0"/>
        </a:xfrm>
      </p:grpSpPr>
      <p:sp>
        <p:nvSpPr>
          <p:cNvPr id="11" name="Textplatzhalter 7"/>
          <p:cNvSpPr>
            <a:spLocks noGrp="1"/>
          </p:cNvSpPr>
          <p:nvPr>
            <p:ph type="body" sz="quarter" idx="13"/>
          </p:nvPr>
        </p:nvSpPr>
        <p:spPr>
          <a:xfrm>
            <a:off x="631501" y="1908176"/>
            <a:ext cx="4546551" cy="4655824"/>
          </a:xfrm>
          <a:prstGeom prst="rect">
            <a:avLst/>
          </a:prstGeom>
        </p:spPr>
        <p:txBody>
          <a:bodyPr>
            <a:noAutofit/>
          </a:bodyPr>
          <a:lstStyle>
            <a:lvl1pPr>
              <a:lnSpc>
                <a:spcPct val="108000"/>
              </a:lnSpc>
              <a:defRPr sz="1100"/>
            </a:lvl1pPr>
            <a:lvl2pPr>
              <a:lnSpc>
                <a:spcPct val="108000"/>
              </a:lnSpc>
              <a:defRPr sz="1100"/>
            </a:lvl2pPr>
            <a:lvl3pPr marL="91618" indent="-91618">
              <a:lnSpc>
                <a:spcPct val="108000"/>
              </a:lnSpc>
              <a:defRPr sz="1100"/>
            </a:lvl3pPr>
            <a:lvl4pPr marL="247194" indent="-153849">
              <a:lnSpc>
                <a:spcPct val="108000"/>
              </a:lnSpc>
              <a:defRPr sz="1100"/>
            </a:lvl4pPr>
            <a:lvl5pPr marL="247194" indent="0">
              <a:lnSpc>
                <a:spcPct val="108000"/>
              </a:lnSpc>
              <a:defRPr sz="1100"/>
            </a:lvl5pPr>
            <a:lvl6pPr marL="247194" indent="0">
              <a:lnSpc>
                <a:spcPct val="108000"/>
              </a:lnSpc>
              <a:defRPr sz="1200"/>
            </a:lvl6pPr>
            <a:lvl7pPr marL="247194" indent="0">
              <a:lnSpc>
                <a:spcPct val="108000"/>
              </a:lnSpc>
              <a:defRPr sz="1200"/>
            </a:lvl7pPr>
            <a:lvl8pPr marL="247194" indent="0">
              <a:lnSpc>
                <a:spcPct val="108000"/>
              </a:lnSpc>
              <a:defRPr sz="1200"/>
            </a:lvl8pPr>
            <a:lvl9pPr marL="247194" indent="0">
              <a:lnSpc>
                <a:spcPct val="108000"/>
              </a:lnSpc>
              <a:defRPr sz="12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2" name="Titel 1"/>
          <p:cNvSpPr>
            <a:spLocks noGrp="1"/>
          </p:cNvSpPr>
          <p:nvPr>
            <p:ph type="title"/>
          </p:nvPr>
        </p:nvSpPr>
        <p:spPr>
          <a:xfrm>
            <a:off x="631208" y="537340"/>
            <a:ext cx="9422253" cy="1202450"/>
          </a:xfrm>
        </p:spPr>
        <p:txBody>
          <a:bodyPr/>
          <a:lstStyle>
            <a:lvl1pPr>
              <a:defRPr>
                <a:latin typeface="+mn-lt"/>
              </a:defRPr>
            </a:lvl1pPr>
          </a:lstStyle>
          <a:p>
            <a:r>
              <a:rPr lang="de-DE"/>
              <a:t>Titelmasterformat durch Klicken bearbeiten</a:t>
            </a:r>
            <a:endParaRPr lang="de-DE" dirty="0"/>
          </a:p>
        </p:txBody>
      </p:sp>
      <p:sp>
        <p:nvSpPr>
          <p:cNvPr id="8" name="Foliennummernplatzhalter 7"/>
          <p:cNvSpPr>
            <a:spLocks noGrp="1"/>
          </p:cNvSpPr>
          <p:nvPr>
            <p:ph type="sldNum" sz="quarter" idx="21"/>
          </p:nvPr>
        </p:nvSpPr>
        <p:spPr/>
        <p:txBody>
          <a:bodyPr/>
          <a:lstStyle>
            <a:lvl1pPr>
              <a:defRPr>
                <a:solidFill>
                  <a:schemeClr val="tx1"/>
                </a:solidFill>
              </a:defRPr>
            </a:lvl1pPr>
          </a:lstStyle>
          <a:p>
            <a:fld id="{79610423-C9A5-F64C-8B0F-8AF613262936}" type="slidenum">
              <a:rPr lang="de-DE" smtClean="0"/>
              <a:pPr/>
              <a:t>‹Nr.›</a:t>
            </a:fld>
            <a:endParaRPr lang="de-DE" dirty="0"/>
          </a:p>
        </p:txBody>
      </p:sp>
      <p:sp>
        <p:nvSpPr>
          <p:cNvPr id="9" name="Textplatzhalter 8">
            <a:extLst>
              <a:ext uri="{FF2B5EF4-FFF2-40B4-BE49-F238E27FC236}">
                <a16:creationId xmlns:a16="http://schemas.microsoft.com/office/drawing/2014/main" id="{343A0A9A-523C-43B0-9E2A-8B31792D0EB9}"/>
              </a:ext>
            </a:extLst>
          </p:cNvPr>
          <p:cNvSpPr>
            <a:spLocks noGrp="1"/>
          </p:cNvSpPr>
          <p:nvPr>
            <p:ph type="body" sz="quarter" idx="22"/>
          </p:nvPr>
        </p:nvSpPr>
        <p:spPr>
          <a:xfrm>
            <a:off x="5521207" y="1908176"/>
            <a:ext cx="4539663" cy="4655824"/>
          </a:xfrm>
          <a:prstGeom prst="rect">
            <a:avLst/>
          </a:prstGeom>
        </p:spPr>
        <p:txBody>
          <a:bodyPr>
            <a:noAutofit/>
          </a:bodyPr>
          <a:lstStyle>
            <a:lvl1pPr>
              <a:lnSpc>
                <a:spcPct val="108000"/>
              </a:lnSpc>
              <a:defRPr sz="1100"/>
            </a:lvl1pPr>
            <a:lvl2pPr>
              <a:lnSpc>
                <a:spcPct val="108000"/>
              </a:lnSpc>
              <a:defRPr sz="1100"/>
            </a:lvl2pPr>
            <a:lvl3pPr marL="91618" indent="-91618">
              <a:lnSpc>
                <a:spcPct val="108000"/>
              </a:lnSpc>
              <a:defRPr sz="1100"/>
            </a:lvl3pPr>
            <a:lvl4pPr marL="247194" indent="-153849">
              <a:lnSpc>
                <a:spcPct val="108000"/>
              </a:lnSpc>
              <a:defRPr sz="1100"/>
            </a:lvl4pPr>
            <a:lvl5pPr marL="247194" indent="0">
              <a:lnSpc>
                <a:spcPct val="108000"/>
              </a:lnSpc>
              <a:defRPr sz="1100"/>
            </a:lvl5pPr>
            <a:lvl6pPr marL="247194" indent="0">
              <a:lnSpc>
                <a:spcPct val="108000"/>
              </a:lnSpc>
              <a:defRPr sz="1200"/>
            </a:lvl6pPr>
            <a:lvl7pPr marL="247194" indent="0">
              <a:lnSpc>
                <a:spcPct val="108000"/>
              </a:lnSpc>
              <a:defRPr sz="1200"/>
            </a:lvl7pPr>
            <a:lvl8pPr marL="247194" indent="0">
              <a:lnSpc>
                <a:spcPct val="108000"/>
              </a:lnSpc>
              <a:defRPr sz="1200"/>
            </a:lvl8pPr>
            <a:lvl9pPr marL="247194" indent="0">
              <a:lnSpc>
                <a:spcPct val="108000"/>
              </a:lnSpc>
              <a:defRPr sz="12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pic>
        <p:nvPicPr>
          <p:cNvPr id="12" name="Bild 56" descr="BayernInvest_Logo_invers.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828176" y="6978286"/>
            <a:ext cx="1225285" cy="220535"/>
          </a:xfrm>
          <a:prstGeom prst="rect">
            <a:avLst/>
          </a:prstGeom>
        </p:spPr>
      </p:pic>
      <p:sp>
        <p:nvSpPr>
          <p:cNvPr id="10" name="Textplatzhalter 4"/>
          <p:cNvSpPr>
            <a:spLocks noGrp="1"/>
          </p:cNvSpPr>
          <p:nvPr>
            <p:ph type="body" sz="quarter" idx="23" hasCustomPrompt="1"/>
          </p:nvPr>
        </p:nvSpPr>
        <p:spPr>
          <a:xfrm>
            <a:off x="630000" y="6649200"/>
            <a:ext cx="8750300" cy="225425"/>
          </a:xfrm>
        </p:spPr>
        <p:txBody>
          <a:bodyPr anchor="b"/>
          <a:lstStyle>
            <a:lvl1pPr>
              <a:defRPr sz="1000">
                <a:solidFill>
                  <a:schemeClr val="tx1"/>
                </a:solidFill>
                <a:latin typeface="+mj-lt"/>
              </a:defRPr>
            </a:lvl1pPr>
          </a:lstStyle>
          <a:p>
            <a:pPr lvl="0"/>
            <a:r>
              <a:rPr lang="de-DE" dirty="0"/>
              <a:t>Quelle:</a:t>
            </a:r>
          </a:p>
        </p:txBody>
      </p:sp>
      <p:sp>
        <p:nvSpPr>
          <p:cNvPr id="13" name="Textfeld 12"/>
          <p:cNvSpPr txBox="1"/>
          <p:nvPr userDrawn="1"/>
        </p:nvSpPr>
        <p:spPr>
          <a:xfrm>
            <a:off x="2862548" y="6975185"/>
            <a:ext cx="4965801" cy="241908"/>
          </a:xfrm>
          <a:prstGeom prst="rect">
            <a:avLst/>
          </a:prstGeom>
          <a:noFill/>
        </p:spPr>
        <p:txBody>
          <a:bodyPr wrap="none" lIns="87163" tIns="43584" rIns="87163" bIns="43584" rtlCol="0">
            <a:spAutoFit/>
          </a:bodyPr>
          <a:lstStyle/>
          <a:p>
            <a:pPr algn="ctr"/>
            <a:r>
              <a:rPr lang="de-DE" sz="1000" dirty="0">
                <a:solidFill>
                  <a:schemeClr val="tx1"/>
                </a:solidFill>
                <a:latin typeface="Calibri" panose="020F0502020204030204" pitchFamily="34" charset="0"/>
              </a:rPr>
              <a:t>Nicht für die Weitergabe an Privatkunden </a:t>
            </a:r>
            <a:r>
              <a:rPr lang="de-DE" sz="1000" dirty="0" err="1">
                <a:solidFill>
                  <a:schemeClr val="tx1"/>
                </a:solidFill>
                <a:latin typeface="Calibri" panose="020F0502020204030204" pitchFamily="34" charset="0"/>
              </a:rPr>
              <a:t>i.S.d</a:t>
            </a:r>
            <a:r>
              <a:rPr lang="de-DE" sz="1000" dirty="0">
                <a:solidFill>
                  <a:schemeClr val="tx1"/>
                </a:solidFill>
                <a:latin typeface="Calibri" panose="020F0502020204030204" pitchFamily="34" charset="0"/>
              </a:rPr>
              <a:t>. WpHG / Privatanleger </a:t>
            </a:r>
            <a:r>
              <a:rPr lang="de-DE" sz="1000" dirty="0" err="1">
                <a:solidFill>
                  <a:schemeClr val="tx1"/>
                </a:solidFill>
                <a:latin typeface="Calibri" panose="020F0502020204030204" pitchFamily="34" charset="0"/>
              </a:rPr>
              <a:t>i.S.d</a:t>
            </a:r>
            <a:r>
              <a:rPr lang="de-DE" sz="1000" dirty="0">
                <a:solidFill>
                  <a:schemeClr val="tx1"/>
                </a:solidFill>
                <a:latin typeface="Calibri" panose="020F0502020204030204" pitchFamily="34" charset="0"/>
              </a:rPr>
              <a:t>. KAGB bestimmt!</a:t>
            </a:r>
          </a:p>
        </p:txBody>
      </p:sp>
    </p:spTree>
    <p:extLst>
      <p:ext uri="{BB962C8B-B14F-4D97-AF65-F5344CB8AC3E}">
        <p14:creationId xmlns:p14="http://schemas.microsoft.com/office/powerpoint/2010/main" val="2420518474"/>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oleObject" Target="../embeddings/oleObject1.bin"/><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tags" Target="../tags/tag2.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image" Target="../media/image2.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heme" Target="../theme/theme1.xml"/><Relationship Id="rId30"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2" name="Objekt 1" hidden="1">
            <a:extLst>
              <a:ext uri="{FF2B5EF4-FFF2-40B4-BE49-F238E27FC236}">
                <a16:creationId xmlns:a16="http://schemas.microsoft.com/office/drawing/2014/main" id="{5A299B24-DBB9-4D14-B016-A7AC991B453A}"/>
              </a:ext>
            </a:extLst>
          </p:cNvPr>
          <p:cNvGraphicFramePr>
            <a:graphicFrameLocks noChangeAspect="1"/>
          </p:cNvGraphicFramePr>
          <p:nvPr>
            <p:custDataLst>
              <p:tags r:id="rId28"/>
            </p:custDataLst>
            <p:extLst>
              <p:ext uri="{D42A27DB-BD31-4B8C-83A1-F6EECF244321}">
                <p14:modId xmlns:p14="http://schemas.microsoft.com/office/powerpoint/2010/main" val="606443155"/>
              </p:ext>
            </p:extLst>
          </p:nvPr>
        </p:nvGraphicFramePr>
        <p:xfrm>
          <a:off x="1858" y="1752"/>
          <a:ext cx="1856" cy="1750"/>
        </p:xfrm>
        <a:graphic>
          <a:graphicData uri="http://schemas.openxmlformats.org/presentationml/2006/ole">
            <mc:AlternateContent xmlns:mc="http://schemas.openxmlformats.org/markup-compatibility/2006">
              <mc:Choice xmlns:v="urn:schemas-microsoft-com:vml" Requires="v">
                <p:oleObj name="think-cell Folie" r:id="rId29" imgW="270" imgH="270" progId="TCLayout.ActiveDocument.1">
                  <p:embed/>
                </p:oleObj>
              </mc:Choice>
              <mc:Fallback>
                <p:oleObj name="think-cell Folie" r:id="rId29" imgW="270" imgH="270" progId="TCLayout.ActiveDocument.1">
                  <p:embed/>
                  <p:pic>
                    <p:nvPicPr>
                      <p:cNvPr id="0" name=""/>
                      <p:cNvPicPr/>
                      <p:nvPr/>
                    </p:nvPicPr>
                    <p:blipFill>
                      <a:blip r:embed="rId30"/>
                      <a:stretch>
                        <a:fillRect/>
                      </a:stretch>
                    </p:blipFill>
                    <p:spPr>
                      <a:xfrm>
                        <a:off x="1858" y="1752"/>
                        <a:ext cx="1856" cy="1750"/>
                      </a:xfrm>
                      <a:prstGeom prst="rect">
                        <a:avLst/>
                      </a:prstGeom>
                    </p:spPr>
                  </p:pic>
                </p:oleObj>
              </mc:Fallback>
            </mc:AlternateContent>
          </a:graphicData>
        </a:graphic>
      </p:graphicFrame>
      <p:sp>
        <p:nvSpPr>
          <p:cNvPr id="14" name="Foliennummernplatzhalter 12"/>
          <p:cNvSpPr>
            <a:spLocks noGrp="1"/>
          </p:cNvSpPr>
          <p:nvPr>
            <p:ph type="sldNum" sz="quarter" idx="4"/>
          </p:nvPr>
        </p:nvSpPr>
        <p:spPr>
          <a:xfrm>
            <a:off x="641904" y="6886414"/>
            <a:ext cx="525045" cy="402567"/>
          </a:xfrm>
          <a:prstGeom prst="rect">
            <a:avLst/>
          </a:prstGeom>
        </p:spPr>
        <p:txBody>
          <a:bodyPr vert="horz" lIns="0" tIns="0" rIns="0" bIns="0" rtlCol="0" anchor="ctr">
            <a:noAutofit/>
          </a:bodyPr>
          <a:lstStyle>
            <a:lvl1pPr algn="l">
              <a:defRPr sz="1000">
                <a:solidFill>
                  <a:schemeClr val="bg1">
                    <a:lumMod val="50000"/>
                  </a:schemeClr>
                </a:solidFill>
              </a:defRPr>
            </a:lvl1pPr>
          </a:lstStyle>
          <a:p>
            <a:fld id="{79610423-C9A5-F64C-8B0F-8AF613262936}" type="slidenum">
              <a:rPr lang="de-DE" smtClean="0"/>
              <a:pPr/>
              <a:t>‹Nr.›</a:t>
            </a:fld>
            <a:endParaRPr lang="de-DE" dirty="0"/>
          </a:p>
        </p:txBody>
      </p:sp>
      <p:sp>
        <p:nvSpPr>
          <p:cNvPr id="5" name="Textplatzhalter 4"/>
          <p:cNvSpPr>
            <a:spLocks noGrp="1"/>
          </p:cNvSpPr>
          <p:nvPr>
            <p:ph type="body" idx="1"/>
          </p:nvPr>
        </p:nvSpPr>
        <p:spPr>
          <a:xfrm>
            <a:off x="631208" y="1908175"/>
            <a:ext cx="9436541" cy="4688678"/>
          </a:xfrm>
          <a:prstGeom prst="rect">
            <a:avLst/>
          </a:prstGeom>
        </p:spPr>
        <p:txBody>
          <a:bodyPr vert="horz" lIns="0" tIns="0" rIns="0" bIns="0" rtlCol="0">
            <a:noAutofit/>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9" name="Titelplatzhalter 1"/>
          <p:cNvSpPr>
            <a:spLocks noGrp="1"/>
          </p:cNvSpPr>
          <p:nvPr>
            <p:ph type="title"/>
          </p:nvPr>
        </p:nvSpPr>
        <p:spPr>
          <a:xfrm>
            <a:off x="631208" y="537340"/>
            <a:ext cx="9436550" cy="1202450"/>
          </a:xfrm>
          <a:prstGeom prst="rect">
            <a:avLst/>
          </a:prstGeom>
        </p:spPr>
        <p:txBody>
          <a:bodyPr vert="horz" lIns="0" tIns="0" rIns="0" bIns="0" rtlCol="0" anchor="t" anchorCtr="0">
            <a:noAutofit/>
          </a:bodyPr>
          <a:lstStyle/>
          <a:p>
            <a:r>
              <a:rPr lang="de-DE" dirty="0"/>
              <a:t>Mastertitelformat </a:t>
            </a:r>
            <a:br>
              <a:rPr lang="de-DE" dirty="0"/>
            </a:br>
            <a:r>
              <a:rPr lang="de-DE" dirty="0"/>
              <a:t>bearbeiten</a:t>
            </a:r>
          </a:p>
        </p:txBody>
      </p:sp>
      <p:pic>
        <p:nvPicPr>
          <p:cNvPr id="8" name="Bild 56" descr="BayernInvest_Logo.eps"/>
          <p:cNvPicPr>
            <a:picLocks noChangeAspect="1"/>
          </p:cNvPicPr>
          <p:nvPr/>
        </p:nvPicPr>
        <p:blipFill>
          <a:blip r:embed="rId31">
            <a:extLst>
              <a:ext uri="{28A0092B-C50C-407E-A947-70E740481C1C}">
                <a14:useLocalDpi xmlns:a14="http://schemas.microsoft.com/office/drawing/2010/main" val="0"/>
              </a:ext>
            </a:extLst>
          </a:blip>
          <a:stretch>
            <a:fillRect/>
          </a:stretch>
        </p:blipFill>
        <p:spPr>
          <a:xfrm>
            <a:off x="8834653" y="6981788"/>
            <a:ext cx="1220779" cy="215334"/>
          </a:xfrm>
          <a:prstGeom prst="rect">
            <a:avLst/>
          </a:prstGeom>
        </p:spPr>
      </p:pic>
      <p:sp>
        <p:nvSpPr>
          <p:cNvPr id="11" name="Textfeld 10"/>
          <p:cNvSpPr txBox="1"/>
          <p:nvPr/>
        </p:nvSpPr>
        <p:spPr>
          <a:xfrm>
            <a:off x="2862548" y="6975185"/>
            <a:ext cx="4965801" cy="241908"/>
          </a:xfrm>
          <a:prstGeom prst="rect">
            <a:avLst/>
          </a:prstGeom>
          <a:noFill/>
        </p:spPr>
        <p:txBody>
          <a:bodyPr wrap="none" lIns="87163" tIns="43584" rIns="87163" bIns="43584" rtlCol="0">
            <a:spAutoFit/>
          </a:bodyPr>
          <a:lstStyle/>
          <a:p>
            <a:pPr algn="ctr"/>
            <a:r>
              <a:rPr lang="de-DE" sz="1000" dirty="0">
                <a:solidFill>
                  <a:schemeClr val="bg1">
                    <a:lumMod val="50000"/>
                  </a:schemeClr>
                </a:solidFill>
                <a:latin typeface="Calibri" panose="020F0502020204030204" pitchFamily="34" charset="0"/>
              </a:rPr>
              <a:t>Nicht für die Weitergabe an Privatkunden </a:t>
            </a:r>
            <a:r>
              <a:rPr lang="de-DE" sz="1000" dirty="0" err="1">
                <a:solidFill>
                  <a:schemeClr val="bg1">
                    <a:lumMod val="50000"/>
                  </a:schemeClr>
                </a:solidFill>
                <a:latin typeface="Calibri" panose="020F0502020204030204" pitchFamily="34" charset="0"/>
              </a:rPr>
              <a:t>i.S.d</a:t>
            </a:r>
            <a:r>
              <a:rPr lang="de-DE" sz="1000" dirty="0">
                <a:solidFill>
                  <a:schemeClr val="bg1">
                    <a:lumMod val="50000"/>
                  </a:schemeClr>
                </a:solidFill>
                <a:latin typeface="Calibri" panose="020F0502020204030204" pitchFamily="34" charset="0"/>
              </a:rPr>
              <a:t>. WpHG / Privatanleger </a:t>
            </a:r>
            <a:r>
              <a:rPr lang="de-DE" sz="1000" dirty="0" err="1">
                <a:solidFill>
                  <a:schemeClr val="bg1">
                    <a:lumMod val="50000"/>
                  </a:schemeClr>
                </a:solidFill>
                <a:latin typeface="Calibri" panose="020F0502020204030204" pitchFamily="34" charset="0"/>
              </a:rPr>
              <a:t>i.S.d</a:t>
            </a:r>
            <a:r>
              <a:rPr lang="de-DE" sz="1000" dirty="0">
                <a:solidFill>
                  <a:schemeClr val="bg1">
                    <a:lumMod val="50000"/>
                  </a:schemeClr>
                </a:solidFill>
                <a:latin typeface="Calibri" panose="020F0502020204030204" pitchFamily="34" charset="0"/>
              </a:rPr>
              <a:t>. KAGB bestimmt!</a:t>
            </a:r>
          </a:p>
        </p:txBody>
      </p:sp>
    </p:spTree>
    <p:extLst>
      <p:ext uri="{BB962C8B-B14F-4D97-AF65-F5344CB8AC3E}">
        <p14:creationId xmlns:p14="http://schemas.microsoft.com/office/powerpoint/2010/main" val="642157137"/>
      </p:ext>
    </p:extLst>
  </p:cSld>
  <p:clrMap bg1="lt1" tx1="dk1" bg2="lt2" tx2="dk2" accent1="accent1" accent2="accent2" accent3="accent3" accent4="accent4" accent5="accent5" accent6="accent6" hlink="hlink" folHlink="folHlink"/>
  <p:sldLayoutIdLst>
    <p:sldLayoutId id="2147483957" r:id="rId1"/>
    <p:sldLayoutId id="2147483956" r:id="rId2"/>
    <p:sldLayoutId id="2147483958" r:id="rId3"/>
    <p:sldLayoutId id="2147483959" r:id="rId4"/>
    <p:sldLayoutId id="2147483853" r:id="rId5"/>
    <p:sldLayoutId id="2147483854" r:id="rId6"/>
    <p:sldLayoutId id="2147483856" r:id="rId7"/>
    <p:sldLayoutId id="2147483897" r:id="rId8"/>
    <p:sldLayoutId id="2147483857" r:id="rId9"/>
    <p:sldLayoutId id="2147483888" r:id="rId10"/>
    <p:sldLayoutId id="2147483889" r:id="rId11"/>
    <p:sldLayoutId id="2147483960" r:id="rId12"/>
    <p:sldLayoutId id="2147483899" r:id="rId13"/>
    <p:sldLayoutId id="2147483884" r:id="rId14"/>
    <p:sldLayoutId id="2147483750" r:id="rId15"/>
    <p:sldLayoutId id="2147483898" r:id="rId16"/>
    <p:sldLayoutId id="2147483820" r:id="rId17"/>
    <p:sldLayoutId id="2147483821" r:id="rId18"/>
    <p:sldLayoutId id="2147483822" r:id="rId19"/>
    <p:sldLayoutId id="2147483900" r:id="rId20"/>
    <p:sldLayoutId id="2147483903" r:id="rId21"/>
    <p:sldLayoutId id="2147483901" r:id="rId22"/>
    <p:sldLayoutId id="2147483902" r:id="rId23"/>
    <p:sldLayoutId id="2147483895" r:id="rId24"/>
    <p:sldLayoutId id="2147483896" r:id="rId25"/>
    <p:sldLayoutId id="2147483887" r:id="rId26"/>
  </p:sldLayoutIdLst>
  <p:hf hdr="0"/>
  <p:txStyles>
    <p:titleStyle>
      <a:lvl1pPr algn="l" defTabSz="497845" rtl="0" eaLnBrk="1" latinLnBrk="0" hangingPunct="1">
        <a:lnSpc>
          <a:spcPct val="95000"/>
        </a:lnSpc>
        <a:spcBef>
          <a:spcPts val="0"/>
        </a:spcBef>
        <a:buNone/>
        <a:defRPr sz="2800" b="0" i="0" kern="1200">
          <a:solidFill>
            <a:schemeClr val="accent2"/>
          </a:solidFill>
          <a:latin typeface="+mj-lt"/>
          <a:ea typeface="+mj-ea"/>
          <a:cs typeface="Calibri Light"/>
        </a:defRPr>
      </a:lvl1pPr>
    </p:titleStyle>
    <p:bodyStyle>
      <a:lvl1pPr marL="0" indent="0" algn="l" defTabSz="497845" rtl="0" eaLnBrk="1" latinLnBrk="0" hangingPunct="1">
        <a:lnSpc>
          <a:spcPct val="108000"/>
        </a:lnSpc>
        <a:spcBef>
          <a:spcPts val="0"/>
        </a:spcBef>
        <a:spcAft>
          <a:spcPts val="0"/>
        </a:spcAft>
        <a:buClr>
          <a:srgbClr val="828995"/>
        </a:buClr>
        <a:buFont typeface="Lucida Grande"/>
        <a:buNone/>
        <a:defRPr sz="1700" b="0" i="0" kern="1200">
          <a:solidFill>
            <a:schemeClr val="tx2"/>
          </a:solidFill>
          <a:latin typeface="+mn-lt"/>
          <a:ea typeface="+mn-ea"/>
          <a:cs typeface="Calibri"/>
        </a:defRPr>
      </a:lvl1pPr>
      <a:lvl2pPr marL="0" indent="0" algn="l" defTabSz="497845" rtl="0" eaLnBrk="1" latinLnBrk="0" hangingPunct="1">
        <a:lnSpc>
          <a:spcPct val="108000"/>
        </a:lnSpc>
        <a:spcBef>
          <a:spcPts val="0"/>
        </a:spcBef>
        <a:spcAft>
          <a:spcPts val="0"/>
        </a:spcAft>
        <a:buFont typeface="Lucida Grande"/>
        <a:buNone/>
        <a:defRPr sz="1700" b="0" i="0" kern="1200">
          <a:solidFill>
            <a:schemeClr val="tx1"/>
          </a:solidFill>
          <a:latin typeface="+mj-lt"/>
          <a:ea typeface="+mn-ea"/>
          <a:cs typeface="Calibri Light"/>
        </a:defRPr>
      </a:lvl2pPr>
      <a:lvl3pPr marL="193606" indent="-193606" algn="l" defTabSz="497845" rtl="0" eaLnBrk="1" latinLnBrk="0" hangingPunct="1">
        <a:lnSpc>
          <a:spcPct val="108000"/>
        </a:lnSpc>
        <a:spcBef>
          <a:spcPts val="0"/>
        </a:spcBef>
        <a:spcAft>
          <a:spcPts val="0"/>
        </a:spcAft>
        <a:buClr>
          <a:schemeClr val="bg1">
            <a:lumMod val="50000"/>
          </a:schemeClr>
        </a:buClr>
        <a:buFont typeface="Lucida Grande"/>
        <a:buChar char="›"/>
        <a:defRPr sz="1700" b="0" i="0" kern="1200">
          <a:solidFill>
            <a:schemeClr val="tx1"/>
          </a:solidFill>
          <a:latin typeface="+mj-lt"/>
          <a:ea typeface="+mn-ea"/>
          <a:cs typeface="Calibri Light"/>
        </a:defRPr>
      </a:lvl3pPr>
      <a:lvl4pPr marL="387213" indent="-193606" algn="l" defTabSz="497845" rtl="0" eaLnBrk="1" latinLnBrk="0" hangingPunct="1">
        <a:lnSpc>
          <a:spcPct val="108000"/>
        </a:lnSpc>
        <a:spcBef>
          <a:spcPts val="0"/>
        </a:spcBef>
        <a:spcAft>
          <a:spcPts val="0"/>
        </a:spcAft>
        <a:buFont typeface="Symbol" pitchFamily="18" charset="2"/>
        <a:buChar char="-"/>
        <a:defRPr sz="1700" b="0" i="0" kern="1200">
          <a:solidFill>
            <a:schemeClr val="tx1"/>
          </a:solidFill>
          <a:latin typeface="+mj-lt"/>
          <a:ea typeface="+mn-ea"/>
          <a:cs typeface="Calibri Light"/>
        </a:defRPr>
      </a:lvl4pPr>
      <a:lvl5pPr marL="387213" marR="0" indent="0" algn="l" defTabSz="497845" rtl="0" eaLnBrk="1" fontAlgn="auto" latinLnBrk="0" hangingPunct="1">
        <a:lnSpc>
          <a:spcPct val="108000"/>
        </a:lnSpc>
        <a:spcBef>
          <a:spcPts val="0"/>
        </a:spcBef>
        <a:spcAft>
          <a:spcPts val="0"/>
        </a:spcAft>
        <a:buClrTx/>
        <a:buSzTx/>
        <a:buFont typeface="Arial"/>
        <a:buNone/>
        <a:tabLst/>
        <a:defRPr sz="1700" b="0" i="0" kern="1200">
          <a:solidFill>
            <a:schemeClr val="tx1"/>
          </a:solidFill>
          <a:latin typeface="+mj-lt"/>
          <a:ea typeface="+mn-ea"/>
          <a:cs typeface="Calibri Light"/>
        </a:defRPr>
      </a:lvl5pPr>
      <a:lvl6pPr marL="390670" indent="0" algn="l" defTabSz="497845" rtl="0" eaLnBrk="1" latinLnBrk="0" hangingPunct="1">
        <a:lnSpc>
          <a:spcPts val="2396"/>
        </a:lnSpc>
        <a:spcBef>
          <a:spcPts val="0"/>
        </a:spcBef>
        <a:buFontTx/>
        <a:buNone/>
        <a:defRPr sz="1900" kern="1200">
          <a:solidFill>
            <a:schemeClr val="tx1"/>
          </a:solidFill>
          <a:latin typeface="+mj-lt"/>
          <a:ea typeface="+mn-ea"/>
          <a:cs typeface="+mn-cs"/>
        </a:defRPr>
      </a:lvl6pPr>
      <a:lvl7pPr marL="390670" indent="0" algn="l" defTabSz="497845" rtl="0" eaLnBrk="1" latinLnBrk="0" hangingPunct="1">
        <a:lnSpc>
          <a:spcPts val="2396"/>
        </a:lnSpc>
        <a:spcBef>
          <a:spcPts val="0"/>
        </a:spcBef>
        <a:buFont typeface="Arial"/>
        <a:buNone/>
        <a:defRPr sz="1900" kern="1200">
          <a:solidFill>
            <a:schemeClr val="tx1"/>
          </a:solidFill>
          <a:latin typeface="+mj-lt"/>
          <a:ea typeface="+mn-ea"/>
          <a:cs typeface="+mn-cs"/>
        </a:defRPr>
      </a:lvl7pPr>
      <a:lvl8pPr marL="390670" indent="0" algn="l" defTabSz="497845" rtl="0" eaLnBrk="1" latinLnBrk="0" hangingPunct="1">
        <a:lnSpc>
          <a:spcPts val="2396"/>
        </a:lnSpc>
        <a:spcBef>
          <a:spcPts val="0"/>
        </a:spcBef>
        <a:buFontTx/>
        <a:buNone/>
        <a:defRPr sz="1900" kern="1200">
          <a:solidFill>
            <a:schemeClr val="tx1"/>
          </a:solidFill>
          <a:latin typeface="+mj-lt"/>
          <a:ea typeface="+mn-ea"/>
          <a:cs typeface="+mn-cs"/>
        </a:defRPr>
      </a:lvl8pPr>
      <a:lvl9pPr marL="390670" indent="0" algn="l" defTabSz="497845" rtl="0" eaLnBrk="1" latinLnBrk="0" hangingPunct="1">
        <a:lnSpc>
          <a:spcPts val="2396"/>
        </a:lnSpc>
        <a:spcBef>
          <a:spcPts val="0"/>
        </a:spcBef>
        <a:buFont typeface="Arial"/>
        <a:buNone/>
        <a:defRPr sz="1900" kern="1200">
          <a:solidFill>
            <a:schemeClr val="tx1"/>
          </a:solidFill>
          <a:latin typeface="+mj-lt"/>
          <a:ea typeface="+mn-ea"/>
          <a:cs typeface="+mn-cs"/>
        </a:defRPr>
      </a:lvl9pPr>
    </p:bodyStyle>
    <p:otherStyle>
      <a:defPPr>
        <a:defRPr lang="de-DE"/>
      </a:defPPr>
      <a:lvl1pPr marL="0" algn="l" defTabSz="497845" rtl="0" eaLnBrk="1" latinLnBrk="0" hangingPunct="1">
        <a:defRPr sz="2000" kern="1200">
          <a:solidFill>
            <a:schemeClr val="tx1"/>
          </a:solidFill>
          <a:latin typeface="+mn-lt"/>
          <a:ea typeface="+mn-ea"/>
          <a:cs typeface="+mn-cs"/>
        </a:defRPr>
      </a:lvl1pPr>
      <a:lvl2pPr marL="497845" algn="l" defTabSz="497845" rtl="0" eaLnBrk="1" latinLnBrk="0" hangingPunct="1">
        <a:defRPr sz="2000" kern="1200">
          <a:solidFill>
            <a:schemeClr val="tx1"/>
          </a:solidFill>
          <a:latin typeface="+mn-lt"/>
          <a:ea typeface="+mn-ea"/>
          <a:cs typeface="+mn-cs"/>
        </a:defRPr>
      </a:lvl2pPr>
      <a:lvl3pPr marL="995690" algn="l" defTabSz="497845" rtl="0" eaLnBrk="1" latinLnBrk="0" hangingPunct="1">
        <a:defRPr sz="2000" kern="1200">
          <a:solidFill>
            <a:schemeClr val="tx1"/>
          </a:solidFill>
          <a:latin typeface="+mn-lt"/>
          <a:ea typeface="+mn-ea"/>
          <a:cs typeface="+mn-cs"/>
        </a:defRPr>
      </a:lvl3pPr>
      <a:lvl4pPr marL="1493535" algn="l" defTabSz="497845" rtl="0" eaLnBrk="1" latinLnBrk="0" hangingPunct="1">
        <a:defRPr sz="2000" kern="1200">
          <a:solidFill>
            <a:schemeClr val="tx1"/>
          </a:solidFill>
          <a:latin typeface="+mn-lt"/>
          <a:ea typeface="+mn-ea"/>
          <a:cs typeface="+mn-cs"/>
        </a:defRPr>
      </a:lvl4pPr>
      <a:lvl5pPr marL="1991380" algn="l" defTabSz="497845" rtl="0" eaLnBrk="1" latinLnBrk="0" hangingPunct="1">
        <a:defRPr sz="2000" kern="1200">
          <a:solidFill>
            <a:schemeClr val="tx1"/>
          </a:solidFill>
          <a:latin typeface="+mn-lt"/>
          <a:ea typeface="+mn-ea"/>
          <a:cs typeface="+mn-cs"/>
        </a:defRPr>
      </a:lvl5pPr>
      <a:lvl6pPr marL="2489225" algn="l" defTabSz="497845" rtl="0" eaLnBrk="1" latinLnBrk="0" hangingPunct="1">
        <a:defRPr sz="2000" kern="1200">
          <a:solidFill>
            <a:schemeClr val="tx1"/>
          </a:solidFill>
          <a:latin typeface="+mn-lt"/>
          <a:ea typeface="+mn-ea"/>
          <a:cs typeface="+mn-cs"/>
        </a:defRPr>
      </a:lvl6pPr>
      <a:lvl7pPr marL="2987070" algn="l" defTabSz="497845" rtl="0" eaLnBrk="1" latinLnBrk="0" hangingPunct="1">
        <a:defRPr sz="2000" kern="1200">
          <a:solidFill>
            <a:schemeClr val="tx1"/>
          </a:solidFill>
          <a:latin typeface="+mn-lt"/>
          <a:ea typeface="+mn-ea"/>
          <a:cs typeface="+mn-cs"/>
        </a:defRPr>
      </a:lvl7pPr>
      <a:lvl8pPr marL="3484916" algn="l" defTabSz="497845" rtl="0" eaLnBrk="1" latinLnBrk="0" hangingPunct="1">
        <a:defRPr sz="2000" kern="1200">
          <a:solidFill>
            <a:schemeClr val="tx1"/>
          </a:solidFill>
          <a:latin typeface="+mn-lt"/>
          <a:ea typeface="+mn-ea"/>
          <a:cs typeface="+mn-cs"/>
        </a:defRPr>
      </a:lvl8pPr>
      <a:lvl9pPr marL="3982761" algn="l" defTabSz="497845" rtl="0" eaLnBrk="1" latinLnBrk="0" hangingPunct="1">
        <a:defRPr sz="20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368" userDrawn="1">
          <p15:clr>
            <a:srgbClr val="F26B43"/>
          </p15:clr>
        </p15:guide>
        <p15:guide id="2" pos="397" userDrawn="1">
          <p15:clr>
            <a:srgbClr val="F26B43"/>
          </p15:clr>
        </p15:guide>
        <p15:guide id="3" pos="5273" userDrawn="1">
          <p15:clr>
            <a:srgbClr val="F26B43"/>
          </p15:clr>
        </p15:guide>
        <p15:guide id="8" pos="1644" userDrawn="1">
          <p15:clr>
            <a:srgbClr val="F26B43"/>
          </p15:clr>
        </p15:guide>
        <p15:guide id="9" pos="6339" userDrawn="1">
          <p15:clr>
            <a:srgbClr val="F26B43"/>
          </p15:clr>
        </p15:guide>
        <p15:guide id="15" orient="horz" pos="340" userDrawn="1">
          <p15:clr>
            <a:srgbClr val="F26B43"/>
          </p15:clr>
        </p15:guide>
        <p15:guide id="21" orient="horz" pos="2382" userDrawn="1">
          <p15:clr>
            <a:srgbClr val="F26B43"/>
          </p15:clr>
        </p15:guide>
        <p15:guide id="22" orient="horz" pos="1202" userDrawn="1">
          <p15:clr>
            <a:srgbClr val="F26B43"/>
          </p15:clr>
        </p15:guide>
        <p15:guide id="23" orient="horz" pos="3198" userDrawn="1">
          <p15:clr>
            <a:srgbClr val="F26B43"/>
          </p15:clr>
        </p15:guide>
        <p15:guide id="24" orient="horz" pos="3652" userDrawn="1">
          <p15:clr>
            <a:srgbClr val="F26B43"/>
          </p15:clr>
        </p15:guide>
        <p15:guide id="25" orient="horz" pos="4151" userDrawn="1">
          <p15:clr>
            <a:srgbClr val="F26B43"/>
          </p15:clr>
        </p15:guide>
        <p15:guide id="27" orient="horz" pos="4513"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6.emf"/><Relationship Id="rId7" Type="http://schemas.openxmlformats.org/officeDocument/2006/relationships/image" Target="../media/image10.jpeg"/><Relationship Id="rId2" Type="http://schemas.openxmlformats.org/officeDocument/2006/relationships/notesSlide" Target="../notesSlides/notesSlide1.xml"/><Relationship Id="rId1" Type="http://schemas.openxmlformats.org/officeDocument/2006/relationships/slideLayout" Target="../slideLayouts/slideLayout17.xml"/><Relationship Id="rId6" Type="http://schemas.openxmlformats.org/officeDocument/2006/relationships/image" Target="../media/image9.emf"/><Relationship Id="rId5" Type="http://schemas.openxmlformats.org/officeDocument/2006/relationships/image" Target="../media/image8.png"/><Relationship Id="rId4" Type="http://schemas.openxmlformats.org/officeDocument/2006/relationships/image" Target="../media/image7.emf"/></Relationships>
</file>

<file path=ppt/slides/_rels/slide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6">
            <a:extLst>
              <a:ext uri="{FF2B5EF4-FFF2-40B4-BE49-F238E27FC236}">
                <a16:creationId xmlns:a16="http://schemas.microsoft.com/office/drawing/2014/main" id="{90D70524-4DC5-4D8C-87A7-8BB633B0B129}"/>
              </a:ext>
            </a:extLst>
          </p:cNvPr>
          <p:cNvSpPr>
            <a:spLocks noGrp="1"/>
          </p:cNvSpPr>
          <p:nvPr>
            <p:ph type="sldNum" sz="quarter" idx="17"/>
          </p:nvPr>
        </p:nvSpPr>
        <p:spPr>
          <a:xfrm>
            <a:off x="641904" y="6886414"/>
            <a:ext cx="525045" cy="402567"/>
          </a:xfrm>
          <a:prstGeom prst="rect">
            <a:avLst/>
          </a:prstGeom>
        </p:spPr>
        <p:txBody>
          <a:bodyPr vert="horz" lIns="0" tIns="0" rIns="0" bIns="0" rtlCol="0" anchor="ctr">
            <a:noAutofit/>
          </a:bodyPr>
          <a:lstStyle>
            <a:defPPr>
              <a:defRPr lang="de-DE"/>
            </a:defPPr>
            <a:lvl1pPr marL="0" algn="l" defTabSz="497845" rtl="0" eaLnBrk="1" latinLnBrk="0" hangingPunct="1">
              <a:defRPr sz="1000" kern="1200">
                <a:solidFill>
                  <a:schemeClr val="bg1">
                    <a:lumMod val="50000"/>
                  </a:schemeClr>
                </a:solidFill>
                <a:latin typeface="+mn-lt"/>
                <a:ea typeface="+mn-ea"/>
                <a:cs typeface="+mn-cs"/>
              </a:defRPr>
            </a:lvl1pPr>
            <a:lvl2pPr marL="497845" algn="l" defTabSz="497845" rtl="0" eaLnBrk="1" latinLnBrk="0" hangingPunct="1">
              <a:defRPr sz="2000" kern="1200">
                <a:solidFill>
                  <a:schemeClr val="tx1"/>
                </a:solidFill>
                <a:latin typeface="+mn-lt"/>
                <a:ea typeface="+mn-ea"/>
                <a:cs typeface="+mn-cs"/>
              </a:defRPr>
            </a:lvl2pPr>
            <a:lvl3pPr marL="995690" algn="l" defTabSz="497845" rtl="0" eaLnBrk="1" latinLnBrk="0" hangingPunct="1">
              <a:defRPr sz="2000" kern="1200">
                <a:solidFill>
                  <a:schemeClr val="tx1"/>
                </a:solidFill>
                <a:latin typeface="+mn-lt"/>
                <a:ea typeface="+mn-ea"/>
                <a:cs typeface="+mn-cs"/>
              </a:defRPr>
            </a:lvl3pPr>
            <a:lvl4pPr marL="1493535" algn="l" defTabSz="497845" rtl="0" eaLnBrk="1" latinLnBrk="0" hangingPunct="1">
              <a:defRPr sz="2000" kern="1200">
                <a:solidFill>
                  <a:schemeClr val="tx1"/>
                </a:solidFill>
                <a:latin typeface="+mn-lt"/>
                <a:ea typeface="+mn-ea"/>
                <a:cs typeface="+mn-cs"/>
              </a:defRPr>
            </a:lvl4pPr>
            <a:lvl5pPr marL="1991380" algn="l" defTabSz="497845" rtl="0" eaLnBrk="1" latinLnBrk="0" hangingPunct="1">
              <a:defRPr sz="2000" kern="1200">
                <a:solidFill>
                  <a:schemeClr val="tx1"/>
                </a:solidFill>
                <a:latin typeface="+mn-lt"/>
                <a:ea typeface="+mn-ea"/>
                <a:cs typeface="+mn-cs"/>
              </a:defRPr>
            </a:lvl5pPr>
            <a:lvl6pPr marL="2489225" algn="l" defTabSz="497845" rtl="0" eaLnBrk="1" latinLnBrk="0" hangingPunct="1">
              <a:defRPr sz="2000" kern="1200">
                <a:solidFill>
                  <a:schemeClr val="tx1"/>
                </a:solidFill>
                <a:latin typeface="+mn-lt"/>
                <a:ea typeface="+mn-ea"/>
                <a:cs typeface="+mn-cs"/>
              </a:defRPr>
            </a:lvl6pPr>
            <a:lvl7pPr marL="2987070" algn="l" defTabSz="497845" rtl="0" eaLnBrk="1" latinLnBrk="0" hangingPunct="1">
              <a:defRPr sz="2000" kern="1200">
                <a:solidFill>
                  <a:schemeClr val="tx1"/>
                </a:solidFill>
                <a:latin typeface="+mn-lt"/>
                <a:ea typeface="+mn-ea"/>
                <a:cs typeface="+mn-cs"/>
              </a:defRPr>
            </a:lvl7pPr>
            <a:lvl8pPr marL="3484916" algn="l" defTabSz="497845" rtl="0" eaLnBrk="1" latinLnBrk="0" hangingPunct="1">
              <a:defRPr sz="2000" kern="1200">
                <a:solidFill>
                  <a:schemeClr val="tx1"/>
                </a:solidFill>
                <a:latin typeface="+mn-lt"/>
                <a:ea typeface="+mn-ea"/>
                <a:cs typeface="+mn-cs"/>
              </a:defRPr>
            </a:lvl8pPr>
            <a:lvl9pPr marL="3982761" algn="l" defTabSz="497845" rtl="0" eaLnBrk="1" latinLnBrk="0" hangingPunct="1">
              <a:defRPr sz="2000" kern="1200">
                <a:solidFill>
                  <a:schemeClr val="tx1"/>
                </a:solidFill>
                <a:latin typeface="+mn-lt"/>
                <a:ea typeface="+mn-ea"/>
                <a:cs typeface="+mn-cs"/>
              </a:defRPr>
            </a:lvl9pPr>
          </a:lstStyle>
          <a:p>
            <a:fld id="{79610423-C9A5-F64C-8B0F-8AF613262936}" type="slidenum">
              <a:rPr lang="de-DE" smtClean="0">
                <a:solidFill>
                  <a:srgbClr val="000000">
                    <a:tint val="75000"/>
                  </a:srgbClr>
                </a:solidFill>
              </a:rPr>
              <a:pPr/>
              <a:t>1</a:t>
            </a:fld>
            <a:endParaRPr lang="de-DE" dirty="0"/>
          </a:p>
        </p:txBody>
      </p:sp>
      <p:sp>
        <p:nvSpPr>
          <p:cNvPr id="20" name="Rechteck 19"/>
          <p:cNvSpPr/>
          <p:nvPr/>
        </p:nvSpPr>
        <p:spPr>
          <a:xfrm>
            <a:off x="3205608" y="1872419"/>
            <a:ext cx="6862149" cy="4967358"/>
          </a:xfrm>
          <a:prstGeom prst="rect">
            <a:avLst/>
          </a:prstGeom>
        </p:spPr>
        <p:txBody>
          <a:bodyPr lIns="0" tIns="0" rIns="0" bIns="0">
            <a:noAutofit/>
          </a:bodyPr>
          <a:lstStyle/>
          <a:p>
            <a:pPr marL="0" lvl="1">
              <a:lnSpc>
                <a:spcPct val="108000"/>
              </a:lnSpc>
              <a:spcAft>
                <a:spcPts val="800"/>
              </a:spcAft>
            </a:pPr>
            <a:r>
              <a:rPr lang="de-DE" sz="1500" dirty="0">
                <a:solidFill>
                  <a:schemeClr val="bg2"/>
                </a:solidFill>
                <a:cs typeface="Calibri"/>
              </a:rPr>
              <a:t>Investmentansatz</a:t>
            </a:r>
            <a:br>
              <a:rPr lang="de-DE" sz="1500" dirty="0">
                <a:solidFill>
                  <a:schemeClr val="bg2"/>
                </a:solidFill>
                <a:cs typeface="Calibri"/>
              </a:rPr>
            </a:br>
            <a:r>
              <a:rPr lang="de-DE" sz="1300" dirty="0">
                <a:solidFill>
                  <a:schemeClr val="bg1"/>
                </a:solidFill>
                <a:latin typeface="+mj-lt"/>
                <a:cs typeface="Calibri"/>
              </a:rPr>
              <a:t>Der BayernInvest Euro Corporates Non-Fin 2029 Fonds verfolgt den Ansatz, die bei Auflage aktuelle</a:t>
            </a:r>
            <a:r>
              <a:rPr lang="de-DE" sz="1300" dirty="0">
                <a:solidFill>
                  <a:srgbClr val="FF0000"/>
                </a:solidFill>
                <a:latin typeface="+mj-lt"/>
                <a:cs typeface="Calibri"/>
              </a:rPr>
              <a:t> </a:t>
            </a:r>
            <a:r>
              <a:rPr lang="de-DE" sz="1300" dirty="0">
                <a:solidFill>
                  <a:schemeClr val="bg1"/>
                </a:solidFill>
                <a:latin typeface="+mj-lt"/>
                <a:cs typeface="Calibri"/>
              </a:rPr>
              <a:t>Markt-Rendite bis zum 14.12.2029 zu sichern. Hierfür werden attraktive und renditestarke Wertpapiere mit hoher Bonität und passender Laufzeit selektiert. Diese werden bis zum Laufzeitende gehalten. Risikominimierend wirkt neben einer breiten Diversifikation ein aktives Emittenten-Monitoring. Ein Kauf und Verkauf von Anteilen während der Laufzeit ist zu Marktkursen möglich.</a:t>
            </a:r>
          </a:p>
          <a:p>
            <a:pPr marL="0" lvl="1">
              <a:lnSpc>
                <a:spcPct val="108000"/>
              </a:lnSpc>
              <a:spcAft>
                <a:spcPts val="800"/>
              </a:spcAft>
            </a:pPr>
            <a:r>
              <a:rPr lang="de-DE" sz="1500" dirty="0">
                <a:solidFill>
                  <a:schemeClr val="bg2"/>
                </a:solidFill>
                <a:cs typeface="Calibri"/>
              </a:rPr>
              <a:t>Anlageuniversum</a:t>
            </a:r>
            <a:r>
              <a:rPr lang="de-DE" sz="1300" dirty="0">
                <a:solidFill>
                  <a:schemeClr val="bg2"/>
                </a:solidFill>
                <a:cs typeface="Calibri"/>
              </a:rPr>
              <a:t> </a:t>
            </a:r>
            <a:br>
              <a:rPr lang="de-DE" sz="1300" dirty="0">
                <a:solidFill>
                  <a:schemeClr val="bg2"/>
                </a:solidFill>
                <a:cs typeface="Calibri"/>
              </a:rPr>
            </a:br>
            <a:r>
              <a:rPr lang="de-DE" sz="1300" dirty="0">
                <a:solidFill>
                  <a:schemeClr val="bg1"/>
                </a:solidFill>
                <a:latin typeface="+mj-lt"/>
                <a:cs typeface="Calibri"/>
              </a:rPr>
              <a:t>Das Anlageuniversum besteht aus in Euro denominierten Unternehmensanleihen von Nicht-Finanzunternehmen mit Investment Grade. Es können bis zu 30 % des Nettofondsvermögens in Staatsanleihen, Commercial Papers und Geldmarktfonds investiert werden. Der Fonds agiert frei von einer Benchmark.</a:t>
            </a:r>
            <a:endParaRPr lang="de-DE" sz="1300" dirty="0">
              <a:solidFill>
                <a:schemeClr val="bg2"/>
              </a:solidFill>
              <a:latin typeface="+mj-lt"/>
              <a:cs typeface="Calibri"/>
            </a:endParaRPr>
          </a:p>
          <a:p>
            <a:pPr marL="0" lvl="1">
              <a:lnSpc>
                <a:spcPct val="108000"/>
              </a:lnSpc>
              <a:spcAft>
                <a:spcPts val="800"/>
              </a:spcAft>
            </a:pPr>
            <a:r>
              <a:rPr lang="de-DE" sz="1500" dirty="0">
                <a:solidFill>
                  <a:schemeClr val="bg2"/>
                </a:solidFill>
                <a:cs typeface="Calibri"/>
              </a:rPr>
              <a:t>Nachhaltigkeit</a:t>
            </a:r>
            <a:br>
              <a:rPr lang="de-DE" sz="1500" dirty="0">
                <a:solidFill>
                  <a:schemeClr val="bg2"/>
                </a:solidFill>
                <a:cs typeface="Calibri"/>
              </a:rPr>
            </a:br>
            <a:r>
              <a:rPr lang="de-DE" sz="1300" dirty="0">
                <a:solidFill>
                  <a:schemeClr val="bg1"/>
                </a:solidFill>
                <a:latin typeface="+mj-lt"/>
                <a:cs typeface="Calibri"/>
              </a:rPr>
              <a:t>Der Fonds ist nach Artikel 8 der Verordnung (EU) 2019/2088 (Offenlegungsverordnung) klassifiziert und investiert auch in Green-, </a:t>
            </a:r>
            <a:r>
              <a:rPr lang="de-DE" sz="1300" dirty="0" err="1">
                <a:solidFill>
                  <a:schemeClr val="bg1"/>
                </a:solidFill>
                <a:latin typeface="+mj-lt"/>
                <a:cs typeface="Calibri"/>
              </a:rPr>
              <a:t>Social</a:t>
            </a:r>
            <a:r>
              <a:rPr lang="de-DE" sz="1300" dirty="0">
                <a:solidFill>
                  <a:schemeClr val="bg1"/>
                </a:solidFill>
                <a:latin typeface="+mj-lt"/>
                <a:cs typeface="Calibri"/>
              </a:rPr>
              <a:t>-, </a:t>
            </a:r>
            <a:r>
              <a:rPr lang="de-DE" sz="1300" dirty="0" err="1">
                <a:solidFill>
                  <a:schemeClr val="bg1"/>
                </a:solidFill>
                <a:latin typeface="+mj-lt"/>
                <a:cs typeface="Calibri"/>
              </a:rPr>
              <a:t>Sustainable</a:t>
            </a:r>
            <a:r>
              <a:rPr lang="de-DE" sz="1300" dirty="0">
                <a:solidFill>
                  <a:schemeClr val="bg1"/>
                </a:solidFill>
                <a:latin typeface="+mj-lt"/>
                <a:cs typeface="Calibri"/>
              </a:rPr>
              <a:t> und </a:t>
            </a:r>
            <a:r>
              <a:rPr lang="de-DE" sz="1300" dirty="0" err="1">
                <a:solidFill>
                  <a:schemeClr val="bg1"/>
                </a:solidFill>
                <a:latin typeface="+mj-lt"/>
                <a:cs typeface="Calibri"/>
              </a:rPr>
              <a:t>Sustainability-Linked</a:t>
            </a:r>
            <a:r>
              <a:rPr lang="de-DE" sz="1300" dirty="0">
                <a:solidFill>
                  <a:schemeClr val="bg1"/>
                </a:solidFill>
                <a:latin typeface="+mj-lt"/>
                <a:cs typeface="Calibri"/>
              </a:rPr>
              <a:t> Bonds. Darüber hinaus werden Emittenten ausgeschlossen, die einem nachhaltigen Wirtschaften entgegenstehen.</a:t>
            </a:r>
            <a:endParaRPr lang="de-DE" sz="1300" dirty="0">
              <a:solidFill>
                <a:schemeClr val="bg2"/>
              </a:solidFill>
              <a:latin typeface="+mj-lt"/>
              <a:cs typeface="Calibri"/>
            </a:endParaRPr>
          </a:p>
          <a:p>
            <a:pPr marL="0" lvl="1">
              <a:lnSpc>
                <a:spcPct val="108000"/>
              </a:lnSpc>
              <a:spcAft>
                <a:spcPts val="800"/>
              </a:spcAft>
            </a:pPr>
            <a:r>
              <a:rPr lang="de-DE" sz="1500" dirty="0">
                <a:solidFill>
                  <a:schemeClr val="bg2"/>
                </a:solidFill>
                <a:cs typeface="Calibri"/>
              </a:rPr>
              <a:t>Anlageziel</a:t>
            </a:r>
            <a:br>
              <a:rPr lang="de-DE" sz="1500" dirty="0">
                <a:solidFill>
                  <a:schemeClr val="bg2"/>
                </a:solidFill>
                <a:cs typeface="Calibri"/>
              </a:rPr>
            </a:br>
            <a:r>
              <a:rPr lang="de-DE" sz="1300" dirty="0">
                <a:solidFill>
                  <a:schemeClr val="bg1"/>
                </a:solidFill>
                <a:latin typeface="+mj-lt"/>
                <a:cs typeface="Calibri"/>
              </a:rPr>
              <a:t>Ziel ist es, durch ein gut diversifiziertes Portfolio über die Laufzeit von fünf Jahren attraktive Renditen und Erträge nachhaltig zu erwirtschaften. Dafür selektieren wir aussichtsreiche Investitions-möglichkeiten, um eine attraktive Rendite über Marktniveau erwirtschaften zu können. Unser aktives </a:t>
            </a:r>
            <a:r>
              <a:rPr lang="de-DE" sz="1300" dirty="0" err="1">
                <a:solidFill>
                  <a:schemeClr val="bg1"/>
                </a:solidFill>
                <a:latin typeface="+mj-lt"/>
                <a:cs typeface="Calibri"/>
              </a:rPr>
              <a:t>Credit</a:t>
            </a:r>
            <a:r>
              <a:rPr lang="de-DE" sz="1300" dirty="0">
                <a:solidFill>
                  <a:schemeClr val="bg1"/>
                </a:solidFill>
                <a:latin typeface="+mj-lt"/>
                <a:cs typeface="Calibri"/>
              </a:rPr>
              <a:t>-Monitoring zielt darauf ab, Ausfälle zu vermeiden. </a:t>
            </a:r>
            <a:endParaRPr lang="de-DE" sz="1400" dirty="0">
              <a:solidFill>
                <a:schemeClr val="bg1"/>
              </a:solidFill>
              <a:latin typeface="+mj-lt"/>
              <a:cs typeface="Calibri"/>
            </a:endParaRPr>
          </a:p>
        </p:txBody>
      </p:sp>
      <p:pic>
        <p:nvPicPr>
          <p:cNvPr id="13" name="Bild 18">
            <a:extLst>
              <a:ext uri="{FF2B5EF4-FFF2-40B4-BE49-F238E27FC236}">
                <a16:creationId xmlns:a16="http://schemas.microsoft.com/office/drawing/2014/main" id="{5939329A-6953-4274-A99A-570B03F56B2D}"/>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466380" y="5364807"/>
            <a:ext cx="739228" cy="756084"/>
          </a:xfrm>
          <a:prstGeom prst="rect">
            <a:avLst/>
          </a:prstGeom>
        </p:spPr>
      </p:pic>
      <p:pic>
        <p:nvPicPr>
          <p:cNvPr id="15" name="Bild 20">
            <a:extLst>
              <a:ext uri="{FF2B5EF4-FFF2-40B4-BE49-F238E27FC236}">
                <a16:creationId xmlns:a16="http://schemas.microsoft.com/office/drawing/2014/main" id="{72D3D90D-0411-4659-8206-EE0CFA05D2B5}"/>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446152" y="1836415"/>
            <a:ext cx="704304" cy="723900"/>
          </a:xfrm>
          <a:prstGeom prst="rect">
            <a:avLst/>
          </a:prstGeom>
        </p:spPr>
      </p:pic>
      <p:sp>
        <p:nvSpPr>
          <p:cNvPr id="16" name="Foliennummernplatzhalter 5">
            <a:extLst>
              <a:ext uri="{FF2B5EF4-FFF2-40B4-BE49-F238E27FC236}">
                <a16:creationId xmlns:a16="http://schemas.microsoft.com/office/drawing/2014/main" id="{79C460E6-A1CA-4529-85A1-4D0B50D7239D}"/>
              </a:ext>
            </a:extLst>
          </p:cNvPr>
          <p:cNvSpPr txBox="1">
            <a:spLocks/>
          </p:cNvSpPr>
          <p:nvPr/>
        </p:nvSpPr>
        <p:spPr>
          <a:xfrm>
            <a:off x="641904" y="6886414"/>
            <a:ext cx="525045" cy="402567"/>
          </a:xfrm>
          <a:prstGeom prst="rect">
            <a:avLst/>
          </a:prstGeom>
        </p:spPr>
        <p:txBody>
          <a:bodyPr vert="horz" lIns="0" tIns="0" rIns="0" bIns="0" rtlCol="0" anchor="ctr">
            <a:noAutofit/>
          </a:bodyPr>
          <a:lstStyle>
            <a:defPPr>
              <a:defRPr lang="de-DE"/>
            </a:defPPr>
            <a:lvl1pPr marL="0" algn="l" defTabSz="497845" rtl="0" eaLnBrk="1" latinLnBrk="0" hangingPunct="1">
              <a:defRPr sz="1000" kern="1200">
                <a:solidFill>
                  <a:schemeClr val="bg1">
                    <a:lumMod val="50000"/>
                  </a:schemeClr>
                </a:solidFill>
                <a:latin typeface="+mn-lt"/>
                <a:ea typeface="+mn-ea"/>
                <a:cs typeface="+mn-cs"/>
              </a:defRPr>
            </a:lvl1pPr>
            <a:lvl2pPr marL="497845" algn="l" defTabSz="497845" rtl="0" eaLnBrk="1" latinLnBrk="0" hangingPunct="1">
              <a:defRPr sz="2000" kern="1200">
                <a:solidFill>
                  <a:schemeClr val="tx1"/>
                </a:solidFill>
                <a:latin typeface="+mn-lt"/>
                <a:ea typeface="+mn-ea"/>
                <a:cs typeface="+mn-cs"/>
              </a:defRPr>
            </a:lvl2pPr>
            <a:lvl3pPr marL="995690" algn="l" defTabSz="497845" rtl="0" eaLnBrk="1" latinLnBrk="0" hangingPunct="1">
              <a:defRPr sz="2000" kern="1200">
                <a:solidFill>
                  <a:schemeClr val="tx1"/>
                </a:solidFill>
                <a:latin typeface="+mn-lt"/>
                <a:ea typeface="+mn-ea"/>
                <a:cs typeface="+mn-cs"/>
              </a:defRPr>
            </a:lvl3pPr>
            <a:lvl4pPr marL="1493535" algn="l" defTabSz="497845" rtl="0" eaLnBrk="1" latinLnBrk="0" hangingPunct="1">
              <a:defRPr sz="2000" kern="1200">
                <a:solidFill>
                  <a:schemeClr val="tx1"/>
                </a:solidFill>
                <a:latin typeface="+mn-lt"/>
                <a:ea typeface="+mn-ea"/>
                <a:cs typeface="+mn-cs"/>
              </a:defRPr>
            </a:lvl4pPr>
            <a:lvl5pPr marL="1991380" algn="l" defTabSz="497845" rtl="0" eaLnBrk="1" latinLnBrk="0" hangingPunct="1">
              <a:defRPr sz="2000" kern="1200">
                <a:solidFill>
                  <a:schemeClr val="tx1"/>
                </a:solidFill>
                <a:latin typeface="+mn-lt"/>
                <a:ea typeface="+mn-ea"/>
                <a:cs typeface="+mn-cs"/>
              </a:defRPr>
            </a:lvl5pPr>
            <a:lvl6pPr marL="2489225" algn="l" defTabSz="497845" rtl="0" eaLnBrk="1" latinLnBrk="0" hangingPunct="1">
              <a:defRPr sz="2000" kern="1200">
                <a:solidFill>
                  <a:schemeClr val="tx1"/>
                </a:solidFill>
                <a:latin typeface="+mn-lt"/>
                <a:ea typeface="+mn-ea"/>
                <a:cs typeface="+mn-cs"/>
              </a:defRPr>
            </a:lvl6pPr>
            <a:lvl7pPr marL="2987070" algn="l" defTabSz="497845" rtl="0" eaLnBrk="1" latinLnBrk="0" hangingPunct="1">
              <a:defRPr sz="2000" kern="1200">
                <a:solidFill>
                  <a:schemeClr val="tx1"/>
                </a:solidFill>
                <a:latin typeface="+mn-lt"/>
                <a:ea typeface="+mn-ea"/>
                <a:cs typeface="+mn-cs"/>
              </a:defRPr>
            </a:lvl7pPr>
            <a:lvl8pPr marL="3484916" algn="l" defTabSz="497845" rtl="0" eaLnBrk="1" latinLnBrk="0" hangingPunct="1">
              <a:defRPr sz="2000" kern="1200">
                <a:solidFill>
                  <a:schemeClr val="tx1"/>
                </a:solidFill>
                <a:latin typeface="+mn-lt"/>
                <a:ea typeface="+mn-ea"/>
                <a:cs typeface="+mn-cs"/>
              </a:defRPr>
            </a:lvl8pPr>
            <a:lvl9pPr marL="3982761" algn="l" defTabSz="497845" rtl="0" eaLnBrk="1" latinLnBrk="0" hangingPunct="1">
              <a:defRPr sz="2000" kern="1200">
                <a:solidFill>
                  <a:schemeClr val="tx1"/>
                </a:solidFill>
                <a:latin typeface="+mn-lt"/>
                <a:ea typeface="+mn-ea"/>
                <a:cs typeface="+mn-cs"/>
              </a:defRPr>
            </a:lvl9pPr>
          </a:lstStyle>
          <a:p>
            <a:pPr marL="0" marR="0" lvl="0" indent="0" algn="l" defTabSz="497845" rtl="0" eaLnBrk="1" fontAlgn="auto" latinLnBrk="0" hangingPunct="1">
              <a:lnSpc>
                <a:spcPct val="100000"/>
              </a:lnSpc>
              <a:spcBef>
                <a:spcPts val="0"/>
              </a:spcBef>
              <a:spcAft>
                <a:spcPts val="0"/>
              </a:spcAft>
              <a:buClrTx/>
              <a:buSzTx/>
              <a:buFontTx/>
              <a:buNone/>
              <a:tabLst/>
              <a:defRPr/>
            </a:pPr>
            <a:fld id="{79610423-C9A5-F64C-8B0F-8AF613262936}" type="slidenum">
              <a:rPr kumimoji="0" lang="de-DE" sz="1000" b="0" i="0" u="none" strike="noStrike" kern="1200" cap="none" spc="0" normalizeH="0" baseline="0" noProof="0" smtClean="0">
                <a:ln>
                  <a:noFill/>
                </a:ln>
                <a:solidFill>
                  <a:schemeClr val="tx1"/>
                </a:solidFill>
                <a:effectLst/>
                <a:uLnTx/>
                <a:uFillTx/>
                <a:latin typeface="Calibri"/>
                <a:ea typeface="+mn-ea"/>
                <a:cs typeface="+mn-cs"/>
              </a:rPr>
              <a:pPr marL="0" marR="0" lvl="0" indent="0" algn="l" defTabSz="497845" rtl="0" eaLnBrk="1" fontAlgn="auto" latinLnBrk="0" hangingPunct="1">
                <a:lnSpc>
                  <a:spcPct val="100000"/>
                </a:lnSpc>
                <a:spcBef>
                  <a:spcPts val="0"/>
                </a:spcBef>
                <a:spcAft>
                  <a:spcPts val="0"/>
                </a:spcAft>
                <a:buClrTx/>
                <a:buSzTx/>
                <a:buFontTx/>
                <a:buNone/>
                <a:tabLst/>
                <a:defRPr/>
              </a:pPr>
              <a:t>1</a:t>
            </a:fld>
            <a:endParaRPr kumimoji="0" lang="de-DE" sz="1000" b="0" i="0" u="none" strike="noStrike" kern="1200" cap="none" spc="0" normalizeH="0" baseline="0" noProof="0" dirty="0">
              <a:ln>
                <a:noFill/>
              </a:ln>
              <a:solidFill>
                <a:schemeClr val="tx1"/>
              </a:solidFill>
              <a:effectLst/>
              <a:uLnTx/>
              <a:uFillTx/>
              <a:latin typeface="Calibri"/>
              <a:ea typeface="+mn-ea"/>
              <a:cs typeface="+mn-cs"/>
            </a:endParaRPr>
          </a:p>
        </p:txBody>
      </p:sp>
      <p:sp>
        <p:nvSpPr>
          <p:cNvPr id="17" name="Textfeld 16"/>
          <p:cNvSpPr txBox="1"/>
          <p:nvPr/>
        </p:nvSpPr>
        <p:spPr>
          <a:xfrm>
            <a:off x="3719091" y="6975185"/>
            <a:ext cx="4965801" cy="241908"/>
          </a:xfrm>
          <a:prstGeom prst="rect">
            <a:avLst/>
          </a:prstGeom>
          <a:noFill/>
        </p:spPr>
        <p:txBody>
          <a:bodyPr wrap="none" lIns="87163" tIns="43584" rIns="87163" bIns="43584" rtlCol="0">
            <a:spAutoFit/>
          </a:bodyPr>
          <a:lstStyle/>
          <a:p>
            <a:pPr algn="ctr"/>
            <a:r>
              <a:rPr lang="de-DE" sz="1000" dirty="0">
                <a:solidFill>
                  <a:srgbClr val="7F7F7F"/>
                </a:solidFill>
                <a:latin typeface="Calibri" panose="020F0502020204030204" pitchFamily="34" charset="0"/>
              </a:rPr>
              <a:t>Nicht für die Weitergabe an Privatkunden </a:t>
            </a:r>
            <a:r>
              <a:rPr lang="de-DE" sz="1000" dirty="0" err="1">
                <a:solidFill>
                  <a:srgbClr val="7F7F7F"/>
                </a:solidFill>
                <a:latin typeface="Calibri" panose="020F0502020204030204" pitchFamily="34" charset="0"/>
              </a:rPr>
              <a:t>i.S.d</a:t>
            </a:r>
            <a:r>
              <a:rPr lang="de-DE" sz="1000" dirty="0">
                <a:solidFill>
                  <a:srgbClr val="7F7F7F"/>
                </a:solidFill>
                <a:latin typeface="Calibri" panose="020F0502020204030204" pitchFamily="34" charset="0"/>
              </a:rPr>
              <a:t>. WpHG / Privatanleger </a:t>
            </a:r>
            <a:r>
              <a:rPr lang="de-DE" sz="1000" dirty="0" err="1">
                <a:solidFill>
                  <a:srgbClr val="7F7F7F"/>
                </a:solidFill>
                <a:latin typeface="Calibri" panose="020F0502020204030204" pitchFamily="34" charset="0"/>
              </a:rPr>
              <a:t>i.S.d</a:t>
            </a:r>
            <a:r>
              <a:rPr lang="de-DE" sz="1000" dirty="0">
                <a:solidFill>
                  <a:srgbClr val="7F7F7F"/>
                </a:solidFill>
                <a:latin typeface="Calibri" panose="020F0502020204030204" pitchFamily="34" charset="0"/>
              </a:rPr>
              <a:t>. KAGB bestimmt!</a:t>
            </a:r>
          </a:p>
        </p:txBody>
      </p:sp>
      <p:pic>
        <p:nvPicPr>
          <p:cNvPr id="2" name="Bild 145" descr="Zeichenfläche 15.pdf">
            <a:extLst>
              <a:ext uri="{FF2B5EF4-FFF2-40B4-BE49-F238E27FC236}">
                <a16:creationId xmlns:a16="http://schemas.microsoft.com/office/drawing/2014/main" id="{31EC54B9-BBC6-2BF8-3D88-0EF10C0E9C9F}"/>
              </a:ext>
            </a:extLst>
          </p:cNvPr>
          <p:cNvPicPr>
            <a:picLocks noChangeAspect="1" noChangeArrowheads="1"/>
          </p:cNvPicPr>
          <p:nvPr/>
        </p:nvPicPr>
        <p:blipFill>
          <a:blip r:embed="rId5">
            <a:extLst>
              <a:ext uri="{28A0092B-C50C-407E-A947-70E740481C1C}">
                <a14:useLocalDpi xmlns:a14="http://schemas.microsoft.com/office/drawing/2010/main"/>
              </a:ext>
            </a:extLst>
          </a:blip>
          <a:srcRect/>
          <a:stretch>
            <a:fillRect/>
          </a:stretch>
        </p:blipFill>
        <p:spPr bwMode="auto">
          <a:xfrm>
            <a:off x="2430376" y="3168563"/>
            <a:ext cx="72390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hteck 3">
            <a:extLst>
              <a:ext uri="{FF2B5EF4-FFF2-40B4-BE49-F238E27FC236}">
                <a16:creationId xmlns:a16="http://schemas.microsoft.com/office/drawing/2014/main" id="{0F3CDA41-3CEF-8EA9-B70D-9A716C3AE4A5}"/>
              </a:ext>
            </a:extLst>
          </p:cNvPr>
          <p:cNvSpPr/>
          <p:nvPr/>
        </p:nvSpPr>
        <p:spPr>
          <a:xfrm>
            <a:off x="2617420" y="544907"/>
            <a:ext cx="7898171" cy="936104"/>
          </a:xfrm>
          <a:prstGeom prst="rect">
            <a:avLst/>
          </a:prstGeom>
        </p:spPr>
        <p:txBody>
          <a:bodyPr wrap="none" lIns="0" tIns="0" rIns="0" bIns="0">
            <a:noAutofit/>
          </a:bodyPr>
          <a:lstStyle/>
          <a:p>
            <a:r>
              <a:rPr lang="de-DE" sz="2800" dirty="0">
                <a:solidFill>
                  <a:schemeClr val="accent2"/>
                </a:solidFill>
                <a:latin typeface="Calibri Light"/>
              </a:rPr>
              <a:t>BayernInvest Euro Corporates Non-Fin 2029 Fonds</a:t>
            </a:r>
          </a:p>
          <a:p>
            <a:r>
              <a:rPr lang="de-DE" sz="2800" dirty="0">
                <a:solidFill>
                  <a:schemeClr val="accent1"/>
                </a:solidFill>
                <a:latin typeface="+mj-lt"/>
                <a:ea typeface="+mj-ea"/>
                <a:cs typeface="Calibri Light"/>
              </a:rPr>
              <a:t>Unsere Anlagelösung</a:t>
            </a:r>
          </a:p>
        </p:txBody>
      </p:sp>
      <p:pic>
        <p:nvPicPr>
          <p:cNvPr id="3" name="Bild 9" descr="Zeichenfläche 5.pdf">
            <a:extLst>
              <a:ext uri="{FF2B5EF4-FFF2-40B4-BE49-F238E27FC236}">
                <a16:creationId xmlns:a16="http://schemas.microsoft.com/office/drawing/2014/main" id="{8B9C3E53-9E95-5B2A-EB20-F4EFB254AEFD}"/>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529322" y="4491645"/>
            <a:ext cx="621134" cy="621134"/>
          </a:xfrm>
          <a:prstGeom prst="rect">
            <a:avLst/>
          </a:prstGeom>
        </p:spPr>
      </p:pic>
      <p:pic>
        <p:nvPicPr>
          <p:cNvPr id="6" name="Grafik 5" descr="Ein Bild, das Sanduhr enthält.&#10;&#10;Automatisch generierte Beschreibung">
            <a:extLst>
              <a:ext uri="{FF2B5EF4-FFF2-40B4-BE49-F238E27FC236}">
                <a16:creationId xmlns:a16="http://schemas.microsoft.com/office/drawing/2014/main" id="{6086B2E6-B063-506D-4D96-E85959378052}"/>
              </a:ext>
            </a:extLst>
          </p:cNvPr>
          <p:cNvPicPr>
            <a:picLocks noChangeAspect="1"/>
          </p:cNvPicPr>
          <p:nvPr/>
        </p:nvPicPr>
        <p:blipFill rotWithShape="1">
          <a:blip r:embed="rId7" cstate="screen">
            <a:extLst>
              <a:ext uri="{28A0092B-C50C-407E-A947-70E740481C1C}">
                <a14:useLocalDpi xmlns:a14="http://schemas.microsoft.com/office/drawing/2010/main"/>
              </a:ext>
            </a:extLst>
          </a:blip>
          <a:srcRect/>
          <a:stretch/>
        </p:blipFill>
        <p:spPr>
          <a:xfrm>
            <a:off x="-36004" y="212"/>
            <a:ext cx="2358368" cy="7561052"/>
          </a:xfrm>
          <a:prstGeom prst="rect">
            <a:avLst/>
          </a:prstGeom>
        </p:spPr>
      </p:pic>
    </p:spTree>
    <p:extLst>
      <p:ext uri="{BB962C8B-B14F-4D97-AF65-F5344CB8AC3E}">
        <p14:creationId xmlns:p14="http://schemas.microsoft.com/office/powerpoint/2010/main" val="18187735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oliennummernplatzhalter 5">
            <a:extLst>
              <a:ext uri="{FF2B5EF4-FFF2-40B4-BE49-F238E27FC236}">
                <a16:creationId xmlns:a16="http://schemas.microsoft.com/office/drawing/2014/main" id="{79C460E6-A1CA-4529-85A1-4D0B50D7239D}"/>
              </a:ext>
            </a:extLst>
          </p:cNvPr>
          <p:cNvSpPr txBox="1">
            <a:spLocks/>
          </p:cNvSpPr>
          <p:nvPr/>
        </p:nvSpPr>
        <p:spPr>
          <a:xfrm>
            <a:off x="628095" y="6923188"/>
            <a:ext cx="525045" cy="402567"/>
          </a:xfrm>
          <a:prstGeom prst="rect">
            <a:avLst/>
          </a:prstGeom>
        </p:spPr>
        <p:txBody>
          <a:bodyPr vert="horz" lIns="0" tIns="0" rIns="0" bIns="0" rtlCol="0" anchor="ctr">
            <a:noAutofit/>
          </a:bodyPr>
          <a:lstStyle>
            <a:defPPr>
              <a:defRPr lang="de-DE"/>
            </a:defPPr>
            <a:lvl1pPr marL="0" algn="l" defTabSz="497845" rtl="0" eaLnBrk="1" latinLnBrk="0" hangingPunct="1">
              <a:defRPr sz="1000" kern="1200">
                <a:solidFill>
                  <a:schemeClr val="bg1">
                    <a:lumMod val="50000"/>
                  </a:schemeClr>
                </a:solidFill>
                <a:latin typeface="+mn-lt"/>
                <a:ea typeface="+mn-ea"/>
                <a:cs typeface="+mn-cs"/>
              </a:defRPr>
            </a:lvl1pPr>
            <a:lvl2pPr marL="497845" algn="l" defTabSz="497845" rtl="0" eaLnBrk="1" latinLnBrk="0" hangingPunct="1">
              <a:defRPr sz="2000" kern="1200">
                <a:solidFill>
                  <a:schemeClr val="tx1"/>
                </a:solidFill>
                <a:latin typeface="+mn-lt"/>
                <a:ea typeface="+mn-ea"/>
                <a:cs typeface="+mn-cs"/>
              </a:defRPr>
            </a:lvl2pPr>
            <a:lvl3pPr marL="995690" algn="l" defTabSz="497845" rtl="0" eaLnBrk="1" latinLnBrk="0" hangingPunct="1">
              <a:defRPr sz="2000" kern="1200">
                <a:solidFill>
                  <a:schemeClr val="tx1"/>
                </a:solidFill>
                <a:latin typeface="+mn-lt"/>
                <a:ea typeface="+mn-ea"/>
                <a:cs typeface="+mn-cs"/>
              </a:defRPr>
            </a:lvl3pPr>
            <a:lvl4pPr marL="1493535" algn="l" defTabSz="497845" rtl="0" eaLnBrk="1" latinLnBrk="0" hangingPunct="1">
              <a:defRPr sz="2000" kern="1200">
                <a:solidFill>
                  <a:schemeClr val="tx1"/>
                </a:solidFill>
                <a:latin typeface="+mn-lt"/>
                <a:ea typeface="+mn-ea"/>
                <a:cs typeface="+mn-cs"/>
              </a:defRPr>
            </a:lvl4pPr>
            <a:lvl5pPr marL="1991380" algn="l" defTabSz="497845" rtl="0" eaLnBrk="1" latinLnBrk="0" hangingPunct="1">
              <a:defRPr sz="2000" kern="1200">
                <a:solidFill>
                  <a:schemeClr val="tx1"/>
                </a:solidFill>
                <a:latin typeface="+mn-lt"/>
                <a:ea typeface="+mn-ea"/>
                <a:cs typeface="+mn-cs"/>
              </a:defRPr>
            </a:lvl5pPr>
            <a:lvl6pPr marL="2489225" algn="l" defTabSz="497845" rtl="0" eaLnBrk="1" latinLnBrk="0" hangingPunct="1">
              <a:defRPr sz="2000" kern="1200">
                <a:solidFill>
                  <a:schemeClr val="tx1"/>
                </a:solidFill>
                <a:latin typeface="+mn-lt"/>
                <a:ea typeface="+mn-ea"/>
                <a:cs typeface="+mn-cs"/>
              </a:defRPr>
            </a:lvl6pPr>
            <a:lvl7pPr marL="2987070" algn="l" defTabSz="497845" rtl="0" eaLnBrk="1" latinLnBrk="0" hangingPunct="1">
              <a:defRPr sz="2000" kern="1200">
                <a:solidFill>
                  <a:schemeClr val="tx1"/>
                </a:solidFill>
                <a:latin typeface="+mn-lt"/>
                <a:ea typeface="+mn-ea"/>
                <a:cs typeface="+mn-cs"/>
              </a:defRPr>
            </a:lvl7pPr>
            <a:lvl8pPr marL="3484916" algn="l" defTabSz="497845" rtl="0" eaLnBrk="1" latinLnBrk="0" hangingPunct="1">
              <a:defRPr sz="2000" kern="1200">
                <a:solidFill>
                  <a:schemeClr val="tx1"/>
                </a:solidFill>
                <a:latin typeface="+mn-lt"/>
                <a:ea typeface="+mn-ea"/>
                <a:cs typeface="+mn-cs"/>
              </a:defRPr>
            </a:lvl8pPr>
            <a:lvl9pPr marL="3982761" algn="l" defTabSz="497845" rtl="0" eaLnBrk="1" latinLnBrk="0" hangingPunct="1">
              <a:defRPr sz="2000" kern="1200">
                <a:solidFill>
                  <a:schemeClr val="tx1"/>
                </a:solidFill>
                <a:latin typeface="+mn-lt"/>
                <a:ea typeface="+mn-ea"/>
                <a:cs typeface="+mn-cs"/>
              </a:defRPr>
            </a:lvl9pPr>
          </a:lstStyle>
          <a:p>
            <a:pPr>
              <a:defRPr/>
            </a:pPr>
            <a:fld id="{79610423-C9A5-F64C-8B0F-8AF613262936}" type="slidenum">
              <a:rPr lang="de-DE" smtClean="0">
                <a:solidFill>
                  <a:srgbClr val="FFFFFF"/>
                </a:solidFill>
              </a:rPr>
              <a:pPr>
                <a:defRPr/>
              </a:pPr>
              <a:t>2</a:t>
            </a:fld>
            <a:endParaRPr lang="de-DE" dirty="0">
              <a:solidFill>
                <a:srgbClr val="FFFFFF"/>
              </a:solidFill>
            </a:endParaRPr>
          </a:p>
        </p:txBody>
      </p:sp>
      <p:sp>
        <p:nvSpPr>
          <p:cNvPr id="16" name="Textfeld 15"/>
          <p:cNvSpPr txBox="1"/>
          <p:nvPr/>
        </p:nvSpPr>
        <p:spPr>
          <a:xfrm>
            <a:off x="3705282" y="7201781"/>
            <a:ext cx="4965801" cy="241908"/>
          </a:xfrm>
          <a:prstGeom prst="rect">
            <a:avLst/>
          </a:prstGeom>
          <a:noFill/>
        </p:spPr>
        <p:txBody>
          <a:bodyPr wrap="none" lIns="87163" tIns="43584" rIns="87163" bIns="43584" rtlCol="0">
            <a:spAutoFit/>
          </a:bodyPr>
          <a:lstStyle/>
          <a:p>
            <a:pPr algn="ctr" defTabSz="497845"/>
            <a:r>
              <a:rPr lang="de-DE" sz="1000" dirty="0">
                <a:solidFill>
                  <a:srgbClr val="7F7F7F"/>
                </a:solidFill>
              </a:rPr>
              <a:t>Nicht für die Weitergabe an Privatkunden </a:t>
            </a:r>
            <a:r>
              <a:rPr lang="de-DE" sz="1000" dirty="0" err="1">
                <a:solidFill>
                  <a:srgbClr val="7F7F7F"/>
                </a:solidFill>
              </a:rPr>
              <a:t>i.S.d</a:t>
            </a:r>
            <a:r>
              <a:rPr lang="de-DE" sz="1000" dirty="0">
                <a:solidFill>
                  <a:srgbClr val="7F7F7F"/>
                </a:solidFill>
              </a:rPr>
              <a:t>. WpHG / Privatanleger </a:t>
            </a:r>
            <a:r>
              <a:rPr lang="de-DE" sz="1000" dirty="0" err="1">
                <a:solidFill>
                  <a:srgbClr val="7F7F7F"/>
                </a:solidFill>
              </a:rPr>
              <a:t>i.S.d</a:t>
            </a:r>
            <a:r>
              <a:rPr lang="de-DE" sz="1000" dirty="0">
                <a:solidFill>
                  <a:srgbClr val="7F7F7F"/>
                </a:solidFill>
              </a:rPr>
              <a:t>. KAGB bestimmt!</a:t>
            </a:r>
          </a:p>
        </p:txBody>
      </p:sp>
      <p:sp>
        <p:nvSpPr>
          <p:cNvPr id="99" name="Text Box 292"/>
          <p:cNvSpPr txBox="1">
            <a:spLocks noChangeArrowheads="1"/>
          </p:cNvSpPr>
          <p:nvPr/>
        </p:nvSpPr>
        <p:spPr bwMode="auto">
          <a:xfrm>
            <a:off x="2623276" y="5697839"/>
            <a:ext cx="7426078" cy="1477328"/>
          </a:xfrm>
          <a:prstGeom prst="rect">
            <a:avLst/>
          </a:prstGeom>
          <a:noFill/>
          <a:ln w="9525">
            <a:noFill/>
            <a:miter lim="800000"/>
            <a:headEnd/>
            <a:tailEnd/>
          </a:ln>
          <a:effectLst/>
        </p:spPr>
        <p:txBody>
          <a:bodyPr wrap="square" lIns="0" tIns="0" rIns="0" bIns="0" anchor="b">
            <a:spAutoFit/>
          </a:bodyPr>
          <a:lstStyle/>
          <a:p>
            <a:pPr algn="just" defTabSz="497845"/>
            <a:r>
              <a:rPr lang="de-DE" sz="800" dirty="0">
                <a:solidFill>
                  <a:schemeClr val="tx1">
                    <a:lumMod val="50000"/>
                  </a:schemeClr>
                </a:solidFill>
                <a:latin typeface="Calibri" panose="020F0502020204030204" pitchFamily="34" charset="0"/>
                <a:cs typeface="Calibri" panose="020F0502020204030204" pitchFamily="34" charset="0"/>
              </a:rPr>
              <a:t>* Dies ist eine indikative Angabe; die BayernInvest übernimmt keine Garantie für den Eintritt einer bestimmten Performance des Fonds. Insbesondere ist das tatsächliche Zinsniveau bei Auflage nicht bekannt; Stand: 16.05.2025</a:t>
            </a:r>
          </a:p>
          <a:p>
            <a:pPr algn="just" defTabSz="497845"/>
            <a:r>
              <a:rPr lang="de-DE" sz="800" dirty="0">
                <a:solidFill>
                  <a:schemeClr val="tx1">
                    <a:lumMod val="50000"/>
                  </a:schemeClr>
                </a:solidFill>
              </a:rPr>
              <a:t>Disclaimer: Dieses Dokument ist eine Marketingmitteilung. Es wurde von der BayernInvest Kapitalverwaltungsgesellschaft mbH nach bestem Wissen und Gewissen erstellt und dient ausschließlich Informationszwecken. Dem Dokument liegen die Informationen mit dem Stand zum Zeitpunkt seiner Erstellung zugrunde. Die BayernInvest übernimmt keine Gewähr für die Vollständigkeit und Richtigkeit der Angaben. Die Angaben beinhalten oder ersetzen weder eine rechtliche noch eine steuerliche Beratung und stellen keine Kaufempfehlung oder ein Angebot zum Kauf von Anteilen dar. Die geäußerten Ansichten können je nach Markt- und anderen Bedingungen jederzeit Veränderungen unterliegen. Die Rendite und der Wert der zugrundeliegenden Anlagen unterliegen Schwankungen und können zu einem vollständigen Verlust des eingesetzten Kapitals führen. Die Wertentwicklung des Fonds unterliegt der Besteuerung auf Ebene des Anlegers, ist von der persönlichen steuerlichen Situation des Anlegers abhängig und kann sich in der Zukunft ändern. Bitte lesen Sie den Prospekt des OGAW und die wesentlichen Anlegerinformationen, bevor Sie eine endgültige Anlageentscheidung treffen. Der Verkaufsprospekt (OGAW-Prospekt), die Wesentlichen Anlegerinformationen sowie die Halbjahres- und Jahresberichte können unter www.bayerninvest.de in deutscher Sprache abgerufen oder auf Verlangen von der BayernInvest Kapitalverwaltungsgesellschaft mbH, Karlstraße 35, 80333 München jederzeit kostenlos in Papierform zur </a:t>
            </a:r>
          </a:p>
          <a:p>
            <a:pPr algn="just" defTabSz="497845"/>
            <a:r>
              <a:rPr lang="de-DE" sz="800" dirty="0">
                <a:solidFill>
                  <a:schemeClr val="tx1">
                    <a:lumMod val="50000"/>
                  </a:schemeClr>
                </a:solidFill>
              </a:rPr>
              <a:t>Verfügung gestellt werden.</a:t>
            </a:r>
          </a:p>
        </p:txBody>
      </p:sp>
      <p:pic>
        <p:nvPicPr>
          <p:cNvPr id="3" name="Grafik 2" descr="Ein Bild, das Sanduhr enthält.&#10;&#10;Automatisch generierte Beschreibung">
            <a:extLst>
              <a:ext uri="{FF2B5EF4-FFF2-40B4-BE49-F238E27FC236}">
                <a16:creationId xmlns:a16="http://schemas.microsoft.com/office/drawing/2014/main" id="{310A874D-AB8D-2555-1408-E48DE8F4A92D}"/>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36004" y="212"/>
            <a:ext cx="2358368" cy="7561052"/>
          </a:xfrm>
          <a:prstGeom prst="rect">
            <a:avLst/>
          </a:prstGeom>
        </p:spPr>
      </p:pic>
      <p:graphicFrame>
        <p:nvGraphicFramePr>
          <p:cNvPr id="6" name="Tabelle 5">
            <a:extLst>
              <a:ext uri="{FF2B5EF4-FFF2-40B4-BE49-F238E27FC236}">
                <a16:creationId xmlns:a16="http://schemas.microsoft.com/office/drawing/2014/main" id="{7357FEDA-08EF-2D48-ABA6-56BAEDBF0D1C}"/>
              </a:ext>
            </a:extLst>
          </p:cNvPr>
          <p:cNvGraphicFramePr>
            <a:graphicFrameLocks noGrp="1"/>
          </p:cNvGraphicFramePr>
          <p:nvPr>
            <p:extLst>
              <p:ext uri="{D42A27DB-BD31-4B8C-83A1-F6EECF244321}">
                <p14:modId xmlns:p14="http://schemas.microsoft.com/office/powerpoint/2010/main" val="3345825078"/>
              </p:ext>
            </p:extLst>
          </p:nvPr>
        </p:nvGraphicFramePr>
        <p:xfrm>
          <a:off x="2614672" y="1922184"/>
          <a:ext cx="7446376" cy="3699781"/>
        </p:xfrm>
        <a:graphic>
          <a:graphicData uri="http://schemas.openxmlformats.org/drawingml/2006/table">
            <a:tbl>
              <a:tblPr firstRow="1" bandRow="1"/>
              <a:tblGrid>
                <a:gridCol w="2624016">
                  <a:extLst>
                    <a:ext uri="{9D8B030D-6E8A-4147-A177-3AD203B41FA5}">
                      <a16:colId xmlns:a16="http://schemas.microsoft.com/office/drawing/2014/main" val="20000"/>
                    </a:ext>
                  </a:extLst>
                </a:gridCol>
                <a:gridCol w="2339172">
                  <a:extLst>
                    <a:ext uri="{9D8B030D-6E8A-4147-A177-3AD203B41FA5}">
                      <a16:colId xmlns:a16="http://schemas.microsoft.com/office/drawing/2014/main" val="3747081371"/>
                    </a:ext>
                  </a:extLst>
                </a:gridCol>
                <a:gridCol w="2483188">
                  <a:extLst>
                    <a:ext uri="{9D8B030D-6E8A-4147-A177-3AD203B41FA5}">
                      <a16:colId xmlns:a16="http://schemas.microsoft.com/office/drawing/2014/main" val="3766368884"/>
                    </a:ext>
                  </a:extLst>
                </a:gridCol>
              </a:tblGrid>
              <a:tr h="378000">
                <a:tc>
                  <a:txBody>
                    <a:bodyPr/>
                    <a:lstStyle/>
                    <a:p>
                      <a:r>
                        <a:rPr lang="de-DE" sz="1100" b="1" dirty="0">
                          <a:solidFill>
                            <a:schemeClr val="bg1"/>
                          </a:solidFill>
                          <a:latin typeface="Calibri Light" panose="020F0302020204030204" pitchFamily="34" charset="0"/>
                          <a:cs typeface="Calibri Light" panose="020F0302020204030204" pitchFamily="34" charset="0"/>
                        </a:rPr>
                        <a:t>Fondsstammdaten</a:t>
                      </a:r>
                    </a:p>
                  </a:txBody>
                  <a:tcPr marL="72000" marR="72000" marT="0" marB="0" anchor="ctr">
                    <a:lnL w="12700" cap="flat" cmpd="sng" algn="ctr">
                      <a:noFill/>
                      <a:prstDash val="solid"/>
                      <a:round/>
                      <a:headEnd type="none" w="med" len="med"/>
                      <a:tailEnd type="none" w="med" len="med"/>
                    </a:lnL>
                    <a:lnR>
                      <a:noFill/>
                    </a:lnR>
                    <a:lnT w="19050" cap="flat" cmpd="sng" algn="ctr">
                      <a:solidFill>
                        <a:srgbClr val="828995"/>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90000"/>
                      </a:schemeClr>
                    </a:solidFill>
                  </a:tcPr>
                </a:tc>
                <a:tc>
                  <a:txBody>
                    <a:bodyPr/>
                    <a:lstStyle/>
                    <a:p>
                      <a:pPr marL="0" marR="0" lvl="0" indent="0" algn="ctr" defTabSz="497318" rtl="0" eaLnBrk="1" fontAlgn="auto" latinLnBrk="0" hangingPunct="1">
                        <a:lnSpc>
                          <a:spcPct val="100000"/>
                        </a:lnSpc>
                        <a:spcBef>
                          <a:spcPts val="0"/>
                        </a:spcBef>
                        <a:spcAft>
                          <a:spcPts val="0"/>
                        </a:spcAft>
                        <a:buClrTx/>
                        <a:buSzTx/>
                        <a:buFontTx/>
                        <a:buNone/>
                        <a:tabLst/>
                        <a:defRPr/>
                      </a:pPr>
                      <a:r>
                        <a:rPr lang="de-DE" sz="1100" b="1" i="0" u="none" strike="noStrike" kern="0" baseline="0" noProof="0" dirty="0">
                          <a:solidFill>
                            <a:schemeClr val="bg1"/>
                          </a:solidFill>
                          <a:effectLst/>
                          <a:latin typeface="Calibri Light" panose="020F0302020204030204" pitchFamily="34" charset="0"/>
                          <a:ea typeface="+mn-ea"/>
                          <a:cs typeface="Calibri Light" panose="020F0302020204030204" pitchFamily="34" charset="0"/>
                        </a:rPr>
                        <a:t>Anteilsklasse AL </a:t>
                      </a:r>
                      <a:br>
                        <a:rPr lang="de-DE" sz="1100" b="1" i="0" u="none" strike="noStrike" kern="0" baseline="0" noProof="0" dirty="0">
                          <a:solidFill>
                            <a:schemeClr val="bg1"/>
                          </a:solidFill>
                          <a:effectLst/>
                          <a:latin typeface="Calibri Light" panose="020F0302020204030204" pitchFamily="34" charset="0"/>
                          <a:ea typeface="+mn-ea"/>
                          <a:cs typeface="Calibri Light" panose="020F0302020204030204" pitchFamily="34" charset="0"/>
                        </a:rPr>
                      </a:br>
                      <a:r>
                        <a:rPr lang="de-DE" sz="1100" b="1" i="0" u="none" strike="noStrike" kern="0" baseline="0" noProof="0" dirty="0">
                          <a:solidFill>
                            <a:schemeClr val="bg1"/>
                          </a:solidFill>
                          <a:effectLst/>
                          <a:latin typeface="Calibri Light" panose="020F0302020204030204" pitchFamily="34" charset="0"/>
                          <a:ea typeface="+mn-ea"/>
                          <a:cs typeface="Calibri Light" panose="020F0302020204030204" pitchFamily="34" charset="0"/>
                        </a:rPr>
                        <a:t>(Privatinvestoren / Retail)</a:t>
                      </a:r>
                    </a:p>
                  </a:txBody>
                  <a:tcPr marL="72000" marR="72000" marT="0" marB="0" anchor="ctr">
                    <a:lnL>
                      <a:noFill/>
                    </a:lnL>
                    <a:lnR w="12700" cap="flat" cmpd="sng" algn="ctr">
                      <a:noFill/>
                      <a:prstDash val="solid"/>
                      <a:round/>
                      <a:headEnd type="none" w="med" len="med"/>
                      <a:tailEnd type="none" w="med" len="med"/>
                    </a:lnR>
                    <a:lnT w="19050" cap="flat" cmpd="sng" algn="ctr">
                      <a:solidFill>
                        <a:srgbClr val="828995"/>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90000"/>
                      </a:schemeClr>
                    </a:solidFill>
                  </a:tcPr>
                </a:tc>
                <a:tc>
                  <a:txBody>
                    <a:bodyPr/>
                    <a:lstStyle/>
                    <a:p>
                      <a:pPr marL="0" marR="0" lvl="0" indent="0" algn="ctr" defTabSz="497318" rtl="0" eaLnBrk="1" fontAlgn="auto" latinLnBrk="0" hangingPunct="1">
                        <a:lnSpc>
                          <a:spcPct val="100000"/>
                        </a:lnSpc>
                        <a:spcBef>
                          <a:spcPts val="0"/>
                        </a:spcBef>
                        <a:spcAft>
                          <a:spcPts val="0"/>
                        </a:spcAft>
                        <a:buClrTx/>
                        <a:buSzTx/>
                        <a:buFontTx/>
                        <a:buNone/>
                        <a:tabLst/>
                        <a:defRPr/>
                      </a:pPr>
                      <a:r>
                        <a:rPr lang="de-DE" sz="1100" b="1" i="0" u="none" strike="noStrike" kern="0" baseline="0" noProof="0" dirty="0">
                          <a:solidFill>
                            <a:schemeClr val="bg1"/>
                          </a:solidFill>
                          <a:effectLst/>
                          <a:latin typeface="Calibri Light" panose="020F0302020204030204" pitchFamily="34" charset="0"/>
                          <a:ea typeface="+mn-ea"/>
                          <a:cs typeface="Calibri Light" panose="020F0302020204030204" pitchFamily="34" charset="0"/>
                        </a:rPr>
                        <a:t>Anteilsklasse InstAL </a:t>
                      </a:r>
                      <a:br>
                        <a:rPr lang="de-DE" sz="1100" b="1" i="0" u="none" strike="noStrike" kern="0" baseline="0" noProof="0" dirty="0">
                          <a:solidFill>
                            <a:schemeClr val="bg1"/>
                          </a:solidFill>
                          <a:effectLst/>
                          <a:latin typeface="Calibri Light" panose="020F0302020204030204" pitchFamily="34" charset="0"/>
                          <a:ea typeface="+mn-ea"/>
                          <a:cs typeface="Calibri Light" panose="020F0302020204030204" pitchFamily="34" charset="0"/>
                        </a:rPr>
                      </a:br>
                      <a:r>
                        <a:rPr lang="de-DE" sz="1100" b="1" i="0" u="none" strike="noStrike" kern="0" baseline="0" noProof="0" dirty="0">
                          <a:solidFill>
                            <a:schemeClr val="bg1"/>
                          </a:solidFill>
                          <a:effectLst/>
                          <a:latin typeface="Calibri Light" panose="020F0302020204030204" pitchFamily="34" charset="0"/>
                          <a:ea typeface="+mn-ea"/>
                          <a:cs typeface="Calibri Light" panose="020F0302020204030204" pitchFamily="34" charset="0"/>
                        </a:rPr>
                        <a:t>(Institutionell)</a:t>
                      </a:r>
                    </a:p>
                  </a:txBody>
                  <a:tcPr marL="72000" marR="72000" marT="0" marB="0" anchor="ctr">
                    <a:lnL>
                      <a:noFill/>
                    </a:lnL>
                    <a:lnR w="12700" cap="flat" cmpd="sng" algn="ctr">
                      <a:noFill/>
                      <a:prstDash val="solid"/>
                      <a:round/>
                      <a:headEnd type="none" w="med" len="med"/>
                      <a:tailEnd type="none" w="med" len="med"/>
                    </a:lnR>
                    <a:lnT w="19050" cap="flat" cmpd="sng" algn="ctr">
                      <a:solidFill>
                        <a:srgbClr val="828995"/>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90000"/>
                      </a:schemeClr>
                    </a:solidFill>
                  </a:tcPr>
                </a:tc>
                <a:extLst>
                  <a:ext uri="{0D108BD9-81ED-4DB2-BD59-A6C34878D82A}">
                    <a16:rowId xmlns:a16="http://schemas.microsoft.com/office/drawing/2014/main" val="3553775435"/>
                  </a:ext>
                </a:extLst>
              </a:tr>
              <a:tr h="226531">
                <a:tc>
                  <a:txBody>
                    <a:bodyPr/>
                    <a:lstStyle>
                      <a:lvl1pPr marL="0" algn="l" defTabSz="497845" rtl="0" eaLnBrk="1" latinLnBrk="0" hangingPunct="1">
                        <a:defRPr sz="2000" kern="1200">
                          <a:solidFill>
                            <a:schemeClr val="tx1"/>
                          </a:solidFill>
                          <a:latin typeface="Calibri"/>
                        </a:defRPr>
                      </a:lvl1pPr>
                      <a:lvl2pPr marL="497845" algn="l" defTabSz="497845" rtl="0" eaLnBrk="1" latinLnBrk="0" hangingPunct="1">
                        <a:defRPr sz="2000" kern="1200">
                          <a:solidFill>
                            <a:schemeClr val="tx1"/>
                          </a:solidFill>
                          <a:latin typeface="Calibri"/>
                        </a:defRPr>
                      </a:lvl2pPr>
                      <a:lvl3pPr marL="995690" algn="l" defTabSz="497845" rtl="0" eaLnBrk="1" latinLnBrk="0" hangingPunct="1">
                        <a:defRPr sz="2000" kern="1200">
                          <a:solidFill>
                            <a:schemeClr val="tx1"/>
                          </a:solidFill>
                          <a:latin typeface="Calibri"/>
                        </a:defRPr>
                      </a:lvl3pPr>
                      <a:lvl4pPr marL="1493535" algn="l" defTabSz="497845" rtl="0" eaLnBrk="1" latinLnBrk="0" hangingPunct="1">
                        <a:defRPr sz="2000" kern="1200">
                          <a:solidFill>
                            <a:schemeClr val="tx1"/>
                          </a:solidFill>
                          <a:latin typeface="Calibri"/>
                        </a:defRPr>
                      </a:lvl4pPr>
                      <a:lvl5pPr marL="1991380" algn="l" defTabSz="497845" rtl="0" eaLnBrk="1" latinLnBrk="0" hangingPunct="1">
                        <a:defRPr sz="2000" kern="1200">
                          <a:solidFill>
                            <a:schemeClr val="tx1"/>
                          </a:solidFill>
                          <a:latin typeface="Calibri"/>
                        </a:defRPr>
                      </a:lvl5pPr>
                      <a:lvl6pPr marL="2489225" algn="l" defTabSz="497845" rtl="0" eaLnBrk="1" latinLnBrk="0" hangingPunct="1">
                        <a:defRPr sz="2000" kern="1200">
                          <a:solidFill>
                            <a:schemeClr val="tx1"/>
                          </a:solidFill>
                          <a:latin typeface="Calibri"/>
                        </a:defRPr>
                      </a:lvl6pPr>
                      <a:lvl7pPr marL="2987070" algn="l" defTabSz="497845" rtl="0" eaLnBrk="1" latinLnBrk="0" hangingPunct="1">
                        <a:defRPr sz="2000" kern="1200">
                          <a:solidFill>
                            <a:schemeClr val="tx1"/>
                          </a:solidFill>
                          <a:latin typeface="Calibri"/>
                        </a:defRPr>
                      </a:lvl7pPr>
                      <a:lvl8pPr marL="3484916" algn="l" defTabSz="497845" rtl="0" eaLnBrk="1" latinLnBrk="0" hangingPunct="1">
                        <a:defRPr sz="2000" kern="1200">
                          <a:solidFill>
                            <a:schemeClr val="tx1"/>
                          </a:solidFill>
                          <a:latin typeface="Calibri"/>
                        </a:defRPr>
                      </a:lvl8pPr>
                      <a:lvl9pPr marL="3982761" algn="l" defTabSz="497845" rtl="0" eaLnBrk="1" latinLnBrk="0" hangingPunct="1">
                        <a:defRPr sz="2000" kern="1200">
                          <a:solidFill>
                            <a:schemeClr val="tx1"/>
                          </a:solidFill>
                          <a:latin typeface="Calibri"/>
                        </a:defRPr>
                      </a:lvl9pPr>
                    </a:lstStyle>
                    <a:p>
                      <a:r>
                        <a:rPr lang="de-DE" sz="1100" b="0" dirty="0">
                          <a:solidFill>
                            <a:schemeClr val="bg1"/>
                          </a:solidFill>
                          <a:latin typeface="Calibri Light" panose="020F0302020204030204" pitchFamily="34" charset="0"/>
                          <a:cs typeface="Calibri Light" panose="020F0302020204030204" pitchFamily="34" charset="0"/>
                        </a:rPr>
                        <a:t>Wertpapierkennnummer / ISIN</a:t>
                      </a:r>
                    </a:p>
                  </a:txBody>
                  <a:tcPr marL="72000" marR="72000" marT="0" marB="0" anchor="ctr">
                    <a:lnL w="12700" cap="flat" cmpd="sng" algn="ctr">
                      <a:no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497318" rtl="0" eaLnBrk="1" fontAlgn="auto" latinLnBrk="0" hangingPunct="1">
                        <a:lnSpc>
                          <a:spcPct val="100000"/>
                        </a:lnSpc>
                        <a:spcBef>
                          <a:spcPts val="0"/>
                        </a:spcBef>
                        <a:spcAft>
                          <a:spcPts val="0"/>
                        </a:spcAft>
                        <a:buClrTx/>
                        <a:buSzTx/>
                        <a:buFontTx/>
                        <a:buNone/>
                        <a:tabLst/>
                        <a:defRPr/>
                      </a:pPr>
                      <a:r>
                        <a:rPr lang="de-DE" sz="1100" b="0" i="0" u="none" strike="noStrike" kern="0" baseline="0" noProof="0" dirty="0">
                          <a:solidFill>
                            <a:schemeClr val="bg1"/>
                          </a:solidFill>
                          <a:effectLst/>
                          <a:latin typeface="Calibri Light" panose="020F0302020204030204" pitchFamily="34" charset="0"/>
                          <a:ea typeface="+mn-ea"/>
                          <a:cs typeface="Calibri Light" panose="020F0302020204030204" pitchFamily="34" charset="0"/>
                        </a:rPr>
                        <a:t>A414N0 / LU3030263803</a:t>
                      </a:r>
                    </a:p>
                  </a:txBody>
                  <a:tcPr marL="72000" marR="72000" marT="0" marB="0" anchor="ctr">
                    <a:lnL>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497318" rtl="0" eaLnBrk="1" fontAlgn="auto" latinLnBrk="0" hangingPunct="1">
                        <a:lnSpc>
                          <a:spcPct val="100000"/>
                        </a:lnSpc>
                        <a:spcBef>
                          <a:spcPts val="0"/>
                        </a:spcBef>
                        <a:spcAft>
                          <a:spcPts val="0"/>
                        </a:spcAft>
                        <a:buClrTx/>
                        <a:buSzTx/>
                        <a:buFontTx/>
                        <a:buNone/>
                        <a:tabLst/>
                        <a:defRPr/>
                      </a:pPr>
                      <a:r>
                        <a:rPr lang="de-DE" sz="1100" b="0" kern="1200" noProof="0" dirty="0">
                          <a:solidFill>
                            <a:schemeClr val="bg1"/>
                          </a:solidFill>
                          <a:latin typeface="Calibri Light" panose="020F0302020204030204" pitchFamily="34" charset="0"/>
                          <a:cs typeface="Calibri Light" panose="020F0302020204030204" pitchFamily="34" charset="0"/>
                        </a:rPr>
                        <a:t>A40UXT </a:t>
                      </a:r>
                      <a:r>
                        <a:rPr lang="de-DE" sz="1100" b="0" u="none" strike="noStrike" kern="0" baseline="0" noProof="0" dirty="0">
                          <a:solidFill>
                            <a:schemeClr val="bg1"/>
                          </a:solidFill>
                          <a:effectLst/>
                          <a:latin typeface="Calibri Light" panose="020F0302020204030204" pitchFamily="34" charset="0"/>
                          <a:cs typeface="Calibri Light" panose="020F0302020204030204" pitchFamily="34" charset="0"/>
                        </a:rPr>
                        <a:t>/ LU2925044971</a:t>
                      </a:r>
                      <a:endParaRPr lang="de-DE" sz="1100" b="0" i="0" u="none" strike="noStrike" kern="0" baseline="0" noProof="0" dirty="0">
                        <a:solidFill>
                          <a:schemeClr val="bg1"/>
                        </a:solidFill>
                        <a:effectLst/>
                        <a:latin typeface="Calibri Light" panose="020F0302020204030204" pitchFamily="34" charset="0"/>
                        <a:ea typeface="+mn-ea"/>
                        <a:cs typeface="Calibri Light" panose="020F0302020204030204" pitchFamily="34" charset="0"/>
                      </a:endParaRPr>
                    </a:p>
                  </a:txBody>
                  <a:tcPr marL="72000" marR="72000" marT="0" marB="0" anchor="ctr">
                    <a:lnL>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26531">
                <a:tc>
                  <a:txBody>
                    <a:bodyPr/>
                    <a:lstStyle>
                      <a:lvl1pPr marL="0" algn="l" defTabSz="497845" rtl="0" eaLnBrk="1" latinLnBrk="0" hangingPunct="1">
                        <a:defRPr sz="2000" kern="1200">
                          <a:solidFill>
                            <a:schemeClr val="tx1"/>
                          </a:solidFill>
                          <a:latin typeface="Calibri"/>
                        </a:defRPr>
                      </a:lvl1pPr>
                      <a:lvl2pPr marL="497845" algn="l" defTabSz="497845" rtl="0" eaLnBrk="1" latinLnBrk="0" hangingPunct="1">
                        <a:defRPr sz="2000" kern="1200">
                          <a:solidFill>
                            <a:schemeClr val="tx1"/>
                          </a:solidFill>
                          <a:latin typeface="Calibri"/>
                        </a:defRPr>
                      </a:lvl2pPr>
                      <a:lvl3pPr marL="995690" algn="l" defTabSz="497845" rtl="0" eaLnBrk="1" latinLnBrk="0" hangingPunct="1">
                        <a:defRPr sz="2000" kern="1200">
                          <a:solidFill>
                            <a:schemeClr val="tx1"/>
                          </a:solidFill>
                          <a:latin typeface="Calibri"/>
                        </a:defRPr>
                      </a:lvl3pPr>
                      <a:lvl4pPr marL="1493535" algn="l" defTabSz="497845" rtl="0" eaLnBrk="1" latinLnBrk="0" hangingPunct="1">
                        <a:defRPr sz="2000" kern="1200">
                          <a:solidFill>
                            <a:schemeClr val="tx1"/>
                          </a:solidFill>
                          <a:latin typeface="Calibri"/>
                        </a:defRPr>
                      </a:lvl4pPr>
                      <a:lvl5pPr marL="1991380" algn="l" defTabSz="497845" rtl="0" eaLnBrk="1" latinLnBrk="0" hangingPunct="1">
                        <a:defRPr sz="2000" kern="1200">
                          <a:solidFill>
                            <a:schemeClr val="tx1"/>
                          </a:solidFill>
                          <a:latin typeface="Calibri"/>
                        </a:defRPr>
                      </a:lvl5pPr>
                      <a:lvl6pPr marL="2489225" algn="l" defTabSz="497845" rtl="0" eaLnBrk="1" latinLnBrk="0" hangingPunct="1">
                        <a:defRPr sz="2000" kern="1200">
                          <a:solidFill>
                            <a:schemeClr val="tx1"/>
                          </a:solidFill>
                          <a:latin typeface="Calibri"/>
                        </a:defRPr>
                      </a:lvl6pPr>
                      <a:lvl7pPr marL="2987070" algn="l" defTabSz="497845" rtl="0" eaLnBrk="1" latinLnBrk="0" hangingPunct="1">
                        <a:defRPr sz="2000" kern="1200">
                          <a:solidFill>
                            <a:schemeClr val="tx1"/>
                          </a:solidFill>
                          <a:latin typeface="Calibri"/>
                        </a:defRPr>
                      </a:lvl7pPr>
                      <a:lvl8pPr marL="3484916" algn="l" defTabSz="497845" rtl="0" eaLnBrk="1" latinLnBrk="0" hangingPunct="1">
                        <a:defRPr sz="2000" kern="1200">
                          <a:solidFill>
                            <a:schemeClr val="tx1"/>
                          </a:solidFill>
                          <a:latin typeface="Calibri"/>
                        </a:defRPr>
                      </a:lvl8pPr>
                      <a:lvl9pPr marL="3982761" algn="l" defTabSz="497845" rtl="0" eaLnBrk="1" latinLnBrk="0" hangingPunct="1">
                        <a:defRPr sz="2000" kern="1200">
                          <a:solidFill>
                            <a:schemeClr val="tx1"/>
                          </a:solidFill>
                          <a:latin typeface="Calibri"/>
                        </a:defRPr>
                      </a:lvl9pPr>
                    </a:lstStyle>
                    <a:p>
                      <a:r>
                        <a:rPr lang="de-DE" sz="1100" b="0" dirty="0">
                          <a:solidFill>
                            <a:schemeClr val="bg1"/>
                          </a:solidFill>
                          <a:latin typeface="Calibri Light" panose="020F0302020204030204" pitchFamily="34" charset="0"/>
                          <a:cs typeface="Calibri Light" panose="020F0302020204030204" pitchFamily="34" charset="0"/>
                        </a:rPr>
                        <a:t>Auflagedatum </a:t>
                      </a:r>
                    </a:p>
                  </a:txBody>
                  <a:tcPr marL="72000" marR="72000" marT="0" marB="0" anchor="ctr">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rgbClr val="EEEEEE">
                        <a:lumMod val="90000"/>
                      </a:srgbClr>
                    </a:solidFill>
                  </a:tcPr>
                </a:tc>
                <a:tc gridSpan="2">
                  <a:txBody>
                    <a:bodyPr/>
                    <a:lstStyle/>
                    <a:p>
                      <a:pPr marL="0" marR="0" lvl="0" indent="0" algn="ctr" defTabSz="497318" rtl="0" eaLnBrk="1" fontAlgn="auto" latinLnBrk="0" hangingPunct="1">
                        <a:lnSpc>
                          <a:spcPct val="100000"/>
                        </a:lnSpc>
                        <a:spcBef>
                          <a:spcPts val="0"/>
                        </a:spcBef>
                        <a:spcAft>
                          <a:spcPts val="0"/>
                        </a:spcAft>
                        <a:buClrTx/>
                        <a:buSzTx/>
                        <a:buFontTx/>
                        <a:buNone/>
                        <a:tabLst/>
                        <a:defRPr/>
                      </a:pPr>
                      <a:r>
                        <a:rPr lang="de-DE" sz="1100" b="0" u="none" strike="noStrike" kern="0" baseline="0" noProof="0" dirty="0">
                          <a:solidFill>
                            <a:schemeClr val="bg1"/>
                          </a:solidFill>
                          <a:effectLst/>
                          <a:latin typeface="Calibri Light" panose="020F0302020204030204" pitchFamily="34" charset="0"/>
                          <a:cs typeface="Calibri Light" panose="020F0302020204030204" pitchFamily="34" charset="0"/>
                        </a:rPr>
                        <a:t>Erstausgabe: 04.04.2025</a:t>
                      </a:r>
                      <a:endParaRPr lang="de-DE" sz="1100" b="0" i="0" u="none" strike="noStrike" kern="0" baseline="0" noProof="0" dirty="0">
                        <a:solidFill>
                          <a:schemeClr val="bg1"/>
                        </a:solidFill>
                        <a:effectLst/>
                        <a:latin typeface="Calibri Light" panose="020F0302020204030204" pitchFamily="34" charset="0"/>
                        <a:ea typeface="+mn-ea"/>
                        <a:cs typeface="Calibri Light" panose="020F0302020204030204" pitchFamily="34" charset="0"/>
                      </a:endParaRPr>
                    </a:p>
                  </a:txBody>
                  <a:tcPr marL="72000" marR="72000" marT="0" marB="0" anchor="ctr">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rgbClr val="EEEEEE">
                        <a:lumMod val="90000"/>
                      </a:srgbClr>
                    </a:solidFill>
                  </a:tcPr>
                </a:tc>
                <a:tc hMerge="1">
                  <a:txBody>
                    <a:bodyPr/>
                    <a:lstStyle/>
                    <a:p>
                      <a:pPr marL="0" marR="0" lvl="0" indent="0" algn="l" defTabSz="497318" rtl="0" eaLnBrk="1" fontAlgn="auto" latinLnBrk="0" hangingPunct="1">
                        <a:lnSpc>
                          <a:spcPct val="100000"/>
                        </a:lnSpc>
                        <a:spcBef>
                          <a:spcPts val="0"/>
                        </a:spcBef>
                        <a:spcAft>
                          <a:spcPts val="0"/>
                        </a:spcAft>
                        <a:buClrTx/>
                        <a:buSzTx/>
                        <a:buFontTx/>
                        <a:buNone/>
                        <a:tabLst/>
                        <a:defRPr/>
                      </a:pPr>
                      <a:endParaRPr lang="de-DE" sz="1100" b="0" i="0" u="none" strike="noStrike" kern="0" baseline="0" noProof="0" dirty="0">
                        <a:solidFill>
                          <a:schemeClr val="bg1"/>
                        </a:solidFill>
                        <a:effectLst/>
                        <a:latin typeface="Calibri Light" panose="020F0302020204030204" pitchFamily="34" charset="0"/>
                        <a:ea typeface="+mn-ea"/>
                        <a:cs typeface="Calibri Light" panose="020F0302020204030204" pitchFamily="34" charset="0"/>
                      </a:endParaRPr>
                    </a:p>
                  </a:txBody>
                  <a:tcPr marL="72000" marR="72000" marT="0" marB="0" anchor="ctr">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rgbClr val="EEEEEE">
                        <a:lumMod val="90000"/>
                      </a:srgbClr>
                    </a:solidFill>
                  </a:tcPr>
                </a:tc>
                <a:extLst>
                  <a:ext uri="{0D108BD9-81ED-4DB2-BD59-A6C34878D82A}">
                    <a16:rowId xmlns:a16="http://schemas.microsoft.com/office/drawing/2014/main" val="10001"/>
                  </a:ext>
                </a:extLst>
              </a:tr>
              <a:tr h="226531">
                <a:tc>
                  <a:txBody>
                    <a:bodyPr/>
                    <a:lstStyle>
                      <a:lvl1pPr marL="0" algn="l" defTabSz="497845" rtl="0" eaLnBrk="1" latinLnBrk="0" hangingPunct="1">
                        <a:defRPr sz="2000" kern="1200">
                          <a:solidFill>
                            <a:schemeClr val="tx1"/>
                          </a:solidFill>
                          <a:latin typeface="Calibri"/>
                        </a:defRPr>
                      </a:lvl1pPr>
                      <a:lvl2pPr marL="497845" algn="l" defTabSz="497845" rtl="0" eaLnBrk="1" latinLnBrk="0" hangingPunct="1">
                        <a:defRPr sz="2000" kern="1200">
                          <a:solidFill>
                            <a:schemeClr val="tx1"/>
                          </a:solidFill>
                          <a:latin typeface="Calibri"/>
                        </a:defRPr>
                      </a:lvl2pPr>
                      <a:lvl3pPr marL="995690" algn="l" defTabSz="497845" rtl="0" eaLnBrk="1" latinLnBrk="0" hangingPunct="1">
                        <a:defRPr sz="2000" kern="1200">
                          <a:solidFill>
                            <a:schemeClr val="tx1"/>
                          </a:solidFill>
                          <a:latin typeface="Calibri"/>
                        </a:defRPr>
                      </a:lvl3pPr>
                      <a:lvl4pPr marL="1493535" algn="l" defTabSz="497845" rtl="0" eaLnBrk="1" latinLnBrk="0" hangingPunct="1">
                        <a:defRPr sz="2000" kern="1200">
                          <a:solidFill>
                            <a:schemeClr val="tx1"/>
                          </a:solidFill>
                          <a:latin typeface="Calibri"/>
                        </a:defRPr>
                      </a:lvl4pPr>
                      <a:lvl5pPr marL="1991380" algn="l" defTabSz="497845" rtl="0" eaLnBrk="1" latinLnBrk="0" hangingPunct="1">
                        <a:defRPr sz="2000" kern="1200">
                          <a:solidFill>
                            <a:schemeClr val="tx1"/>
                          </a:solidFill>
                          <a:latin typeface="Calibri"/>
                        </a:defRPr>
                      </a:lvl5pPr>
                      <a:lvl6pPr marL="2489225" algn="l" defTabSz="497845" rtl="0" eaLnBrk="1" latinLnBrk="0" hangingPunct="1">
                        <a:defRPr sz="2000" kern="1200">
                          <a:solidFill>
                            <a:schemeClr val="tx1"/>
                          </a:solidFill>
                          <a:latin typeface="Calibri"/>
                        </a:defRPr>
                      </a:lvl6pPr>
                      <a:lvl7pPr marL="2987070" algn="l" defTabSz="497845" rtl="0" eaLnBrk="1" latinLnBrk="0" hangingPunct="1">
                        <a:defRPr sz="2000" kern="1200">
                          <a:solidFill>
                            <a:schemeClr val="tx1"/>
                          </a:solidFill>
                          <a:latin typeface="Calibri"/>
                        </a:defRPr>
                      </a:lvl7pPr>
                      <a:lvl8pPr marL="3484916" algn="l" defTabSz="497845" rtl="0" eaLnBrk="1" latinLnBrk="0" hangingPunct="1">
                        <a:defRPr sz="2000" kern="1200">
                          <a:solidFill>
                            <a:schemeClr val="tx1"/>
                          </a:solidFill>
                          <a:latin typeface="Calibri"/>
                        </a:defRPr>
                      </a:lvl8pPr>
                      <a:lvl9pPr marL="3982761" algn="l" defTabSz="497845" rtl="0" eaLnBrk="1" latinLnBrk="0" hangingPunct="1">
                        <a:defRPr sz="2000" kern="1200">
                          <a:solidFill>
                            <a:schemeClr val="tx1"/>
                          </a:solidFill>
                          <a:latin typeface="Calibri"/>
                        </a:defRPr>
                      </a:lvl9pPr>
                    </a:lstStyle>
                    <a:p>
                      <a:pPr marL="0" marR="0" lvl="0" indent="0" algn="l" defTabSz="497318" rtl="0" eaLnBrk="1" fontAlgn="auto" latinLnBrk="0" hangingPunct="1">
                        <a:lnSpc>
                          <a:spcPct val="100000"/>
                        </a:lnSpc>
                        <a:spcBef>
                          <a:spcPts val="0"/>
                        </a:spcBef>
                        <a:spcAft>
                          <a:spcPts val="0"/>
                        </a:spcAft>
                        <a:buClrTx/>
                        <a:buSzTx/>
                        <a:buFontTx/>
                        <a:buNone/>
                        <a:tabLst/>
                        <a:defRPr/>
                      </a:pPr>
                      <a:r>
                        <a:rPr lang="de-DE" sz="1100" b="0" u="none" strike="noStrike" kern="0" baseline="0" noProof="0" dirty="0">
                          <a:solidFill>
                            <a:schemeClr val="bg1"/>
                          </a:solidFill>
                          <a:effectLst/>
                          <a:latin typeface="Calibri Light" panose="020F0302020204030204" pitchFamily="34" charset="0"/>
                          <a:cs typeface="Calibri Light" panose="020F0302020204030204" pitchFamily="34" charset="0"/>
                        </a:rPr>
                        <a:t>Laufzeit</a:t>
                      </a:r>
                      <a:endParaRPr lang="de-DE" sz="1100" b="0" i="0" u="none" strike="noStrike" kern="0" baseline="0" noProof="0" dirty="0">
                        <a:solidFill>
                          <a:schemeClr val="bg1"/>
                        </a:solidFill>
                        <a:effectLst/>
                        <a:latin typeface="Calibri Light" panose="020F0302020204030204" pitchFamily="34" charset="0"/>
                        <a:ea typeface="+mn-ea"/>
                        <a:cs typeface="Calibri Light" panose="020F0302020204030204" pitchFamily="34" charset="0"/>
                      </a:endParaRPr>
                    </a:p>
                  </a:txBody>
                  <a:tcPr marL="72000" marR="72000" marT="0" marB="0" anchor="ctr">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tc gridSpan="2">
                  <a:txBody>
                    <a:bodyPr/>
                    <a:lstStyle/>
                    <a:p>
                      <a:pPr marL="0" marR="0" lvl="0" indent="0" algn="ctr" defTabSz="497318" rtl="0" eaLnBrk="1" fontAlgn="auto" latinLnBrk="0" hangingPunct="1">
                        <a:lnSpc>
                          <a:spcPct val="100000"/>
                        </a:lnSpc>
                        <a:spcBef>
                          <a:spcPts val="0"/>
                        </a:spcBef>
                        <a:spcAft>
                          <a:spcPts val="0"/>
                        </a:spcAft>
                        <a:buClrTx/>
                        <a:buSzTx/>
                        <a:buFontTx/>
                        <a:buNone/>
                        <a:tabLst/>
                        <a:defRPr/>
                      </a:pPr>
                      <a:r>
                        <a:rPr lang="de-DE" sz="1100" b="0" u="none" strike="noStrike" kern="0" baseline="0" noProof="0" dirty="0">
                          <a:solidFill>
                            <a:schemeClr val="bg1"/>
                          </a:solidFill>
                          <a:effectLst/>
                          <a:latin typeface="Calibri Light" panose="020F0302020204030204" pitchFamily="34" charset="0"/>
                          <a:cs typeface="Calibri Light" panose="020F0302020204030204" pitchFamily="34" charset="0"/>
                        </a:rPr>
                        <a:t>bis 14.12.2029 </a:t>
                      </a:r>
                      <a:endParaRPr lang="de-DE" sz="1100" b="0" i="0" u="none" strike="noStrike" kern="0" baseline="0" noProof="0" dirty="0">
                        <a:solidFill>
                          <a:schemeClr val="bg1"/>
                        </a:solidFill>
                        <a:effectLst/>
                        <a:latin typeface="Calibri Light" panose="020F0302020204030204" pitchFamily="34" charset="0"/>
                        <a:ea typeface="+mn-ea"/>
                        <a:cs typeface="Calibri Light" panose="020F0302020204030204" pitchFamily="34" charset="0"/>
                      </a:endParaRPr>
                    </a:p>
                  </a:txBody>
                  <a:tcPr marL="72000" marR="72000" marT="0" marB="0" anchor="ct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noFill/>
                  </a:tcPr>
                </a:tc>
                <a:tc hMerge="1">
                  <a:txBody>
                    <a:bodyPr/>
                    <a:lstStyle/>
                    <a:p>
                      <a:pPr marL="0" marR="0" lvl="0" indent="0" algn="ctr" defTabSz="497318" rtl="0" eaLnBrk="1" fontAlgn="auto" latinLnBrk="0" hangingPunct="1">
                        <a:lnSpc>
                          <a:spcPct val="100000"/>
                        </a:lnSpc>
                        <a:spcBef>
                          <a:spcPts val="0"/>
                        </a:spcBef>
                        <a:spcAft>
                          <a:spcPts val="0"/>
                        </a:spcAft>
                        <a:buClrTx/>
                        <a:buSzTx/>
                        <a:buFontTx/>
                        <a:buNone/>
                        <a:tabLst/>
                        <a:defRPr/>
                      </a:pPr>
                      <a:endParaRPr lang="de-DE" sz="1100" b="0" i="0" u="none" strike="noStrike" kern="0" baseline="0" noProof="0" dirty="0">
                        <a:solidFill>
                          <a:schemeClr val="bg1"/>
                        </a:solidFill>
                        <a:effectLst/>
                        <a:latin typeface="Calibri Light" panose="020F0302020204030204" pitchFamily="34" charset="0"/>
                        <a:ea typeface="+mn-ea"/>
                        <a:cs typeface="Calibri Light" panose="020F0302020204030204" pitchFamily="34" charset="0"/>
                      </a:endParaRPr>
                    </a:p>
                  </a:txBody>
                  <a:tcPr marL="72000" marR="72000" marT="0" marB="0" anchor="ct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226531">
                <a:tc>
                  <a:txBody>
                    <a:bodyPr/>
                    <a:lstStyle>
                      <a:lvl1pPr marL="0" algn="l" defTabSz="497845" rtl="0" eaLnBrk="1" latinLnBrk="0" hangingPunct="1">
                        <a:defRPr sz="2000" kern="1200">
                          <a:solidFill>
                            <a:schemeClr val="tx1"/>
                          </a:solidFill>
                          <a:latin typeface="Calibri"/>
                        </a:defRPr>
                      </a:lvl1pPr>
                      <a:lvl2pPr marL="497845" algn="l" defTabSz="497845" rtl="0" eaLnBrk="1" latinLnBrk="0" hangingPunct="1">
                        <a:defRPr sz="2000" kern="1200">
                          <a:solidFill>
                            <a:schemeClr val="tx1"/>
                          </a:solidFill>
                          <a:latin typeface="Calibri"/>
                        </a:defRPr>
                      </a:lvl2pPr>
                      <a:lvl3pPr marL="995690" algn="l" defTabSz="497845" rtl="0" eaLnBrk="1" latinLnBrk="0" hangingPunct="1">
                        <a:defRPr sz="2000" kern="1200">
                          <a:solidFill>
                            <a:schemeClr val="tx1"/>
                          </a:solidFill>
                          <a:latin typeface="Calibri"/>
                        </a:defRPr>
                      </a:lvl3pPr>
                      <a:lvl4pPr marL="1493535" algn="l" defTabSz="497845" rtl="0" eaLnBrk="1" latinLnBrk="0" hangingPunct="1">
                        <a:defRPr sz="2000" kern="1200">
                          <a:solidFill>
                            <a:schemeClr val="tx1"/>
                          </a:solidFill>
                          <a:latin typeface="Calibri"/>
                        </a:defRPr>
                      </a:lvl4pPr>
                      <a:lvl5pPr marL="1991380" algn="l" defTabSz="497845" rtl="0" eaLnBrk="1" latinLnBrk="0" hangingPunct="1">
                        <a:defRPr sz="2000" kern="1200">
                          <a:solidFill>
                            <a:schemeClr val="tx1"/>
                          </a:solidFill>
                          <a:latin typeface="Calibri"/>
                        </a:defRPr>
                      </a:lvl5pPr>
                      <a:lvl6pPr marL="2489225" algn="l" defTabSz="497845" rtl="0" eaLnBrk="1" latinLnBrk="0" hangingPunct="1">
                        <a:defRPr sz="2000" kern="1200">
                          <a:solidFill>
                            <a:schemeClr val="tx1"/>
                          </a:solidFill>
                          <a:latin typeface="Calibri"/>
                        </a:defRPr>
                      </a:lvl6pPr>
                      <a:lvl7pPr marL="2987070" algn="l" defTabSz="497845" rtl="0" eaLnBrk="1" latinLnBrk="0" hangingPunct="1">
                        <a:defRPr sz="2000" kern="1200">
                          <a:solidFill>
                            <a:schemeClr val="tx1"/>
                          </a:solidFill>
                          <a:latin typeface="Calibri"/>
                        </a:defRPr>
                      </a:lvl7pPr>
                      <a:lvl8pPr marL="3484916" algn="l" defTabSz="497845" rtl="0" eaLnBrk="1" latinLnBrk="0" hangingPunct="1">
                        <a:defRPr sz="2000" kern="1200">
                          <a:solidFill>
                            <a:schemeClr val="tx1"/>
                          </a:solidFill>
                          <a:latin typeface="Calibri"/>
                        </a:defRPr>
                      </a:lvl8pPr>
                      <a:lvl9pPr marL="3982761" algn="l" defTabSz="497845" rtl="0" eaLnBrk="1" latinLnBrk="0" hangingPunct="1">
                        <a:defRPr sz="2000" kern="1200">
                          <a:solidFill>
                            <a:schemeClr val="tx1"/>
                          </a:solidFill>
                          <a:latin typeface="Calibri"/>
                        </a:defRPr>
                      </a:lvl9pPr>
                    </a:lstStyle>
                    <a:p>
                      <a:r>
                        <a:rPr lang="de-DE" sz="1100" b="0" u="none" strike="noStrike" kern="0" baseline="0" noProof="0" dirty="0">
                          <a:solidFill>
                            <a:schemeClr val="bg1"/>
                          </a:solidFill>
                          <a:effectLst/>
                          <a:latin typeface="Calibri Light" panose="020F0302020204030204" pitchFamily="34" charset="0"/>
                          <a:cs typeface="Calibri Light" panose="020F0302020204030204" pitchFamily="34" charset="0"/>
                        </a:rPr>
                        <a:t>Währung</a:t>
                      </a:r>
                      <a:endParaRPr lang="de-DE" sz="1100" b="0" dirty="0">
                        <a:solidFill>
                          <a:schemeClr val="bg1"/>
                        </a:solidFill>
                        <a:latin typeface="Calibri Light" panose="020F0302020204030204" pitchFamily="34" charset="0"/>
                        <a:cs typeface="Calibri Light" panose="020F0302020204030204" pitchFamily="34" charset="0"/>
                      </a:endParaRPr>
                    </a:p>
                  </a:txBody>
                  <a:tcPr marL="72000" marR="72000" marT="0" marB="0" anchor="ctr">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rgbClr val="EEEEEE">
                        <a:lumMod val="90000"/>
                      </a:srgbClr>
                    </a:solidFill>
                  </a:tcPr>
                </a:tc>
                <a:tc gridSpan="2">
                  <a:txBody>
                    <a:bodyPr/>
                    <a:lstStyle/>
                    <a:p>
                      <a:pPr marL="0" marR="0" lvl="0" indent="0" algn="ctr" defTabSz="497318" rtl="0" eaLnBrk="1" fontAlgn="auto" latinLnBrk="0" hangingPunct="1">
                        <a:lnSpc>
                          <a:spcPct val="100000"/>
                        </a:lnSpc>
                        <a:spcBef>
                          <a:spcPts val="0"/>
                        </a:spcBef>
                        <a:spcAft>
                          <a:spcPts val="0"/>
                        </a:spcAft>
                        <a:buClrTx/>
                        <a:buSzTx/>
                        <a:buFontTx/>
                        <a:buNone/>
                        <a:tabLst/>
                        <a:defRPr/>
                      </a:pPr>
                      <a:r>
                        <a:rPr lang="de-DE" sz="1100" b="0" u="none" strike="noStrike" kern="0" baseline="0" dirty="0">
                          <a:solidFill>
                            <a:schemeClr val="bg1"/>
                          </a:solidFill>
                          <a:effectLst/>
                          <a:latin typeface="Calibri Light" panose="020F0302020204030204" pitchFamily="34" charset="0"/>
                          <a:cs typeface="Calibri Light" panose="020F0302020204030204" pitchFamily="34" charset="0"/>
                        </a:rPr>
                        <a:t>EUR</a:t>
                      </a:r>
                      <a:endParaRPr lang="de-DE" sz="1100" b="0" i="0" u="none" strike="noStrike" kern="0" baseline="0" noProof="0" dirty="0">
                        <a:solidFill>
                          <a:schemeClr val="bg1"/>
                        </a:solidFill>
                        <a:effectLst/>
                        <a:latin typeface="Calibri Light" panose="020F0302020204030204" pitchFamily="34" charset="0"/>
                        <a:ea typeface="+mn-ea"/>
                        <a:cs typeface="Calibri Light" panose="020F0302020204030204" pitchFamily="34" charset="0"/>
                      </a:endParaRPr>
                    </a:p>
                  </a:txBody>
                  <a:tcPr marL="72000" marR="72000" marT="0" marB="0" anchor="ct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solidFill>
                      <a:srgbClr val="EEEEEE">
                        <a:lumMod val="90000"/>
                      </a:srgbClr>
                    </a:solidFill>
                  </a:tcPr>
                </a:tc>
                <a:tc hMerge="1">
                  <a:txBody>
                    <a:bodyPr/>
                    <a:lstStyle/>
                    <a:p>
                      <a:pPr marL="0" marR="0" lvl="0" indent="0" algn="ctr" defTabSz="497318" rtl="0" eaLnBrk="1" fontAlgn="auto" latinLnBrk="0" hangingPunct="1">
                        <a:lnSpc>
                          <a:spcPct val="100000"/>
                        </a:lnSpc>
                        <a:spcBef>
                          <a:spcPts val="0"/>
                        </a:spcBef>
                        <a:spcAft>
                          <a:spcPts val="0"/>
                        </a:spcAft>
                        <a:buClrTx/>
                        <a:buSzTx/>
                        <a:buFontTx/>
                        <a:buNone/>
                        <a:tabLst/>
                        <a:defRPr/>
                      </a:pPr>
                      <a:endParaRPr lang="de-DE" sz="1100" b="0" i="0" u="none" strike="noStrike" kern="0" baseline="0" noProof="0" dirty="0">
                        <a:solidFill>
                          <a:schemeClr val="bg1"/>
                        </a:solidFill>
                        <a:effectLst/>
                        <a:latin typeface="Calibri Light" panose="020F0302020204030204" pitchFamily="34" charset="0"/>
                        <a:ea typeface="+mn-ea"/>
                        <a:cs typeface="Calibri Light" panose="020F0302020204030204" pitchFamily="34" charset="0"/>
                      </a:endParaRPr>
                    </a:p>
                  </a:txBody>
                  <a:tcPr marL="72000" marR="72000" marT="0" marB="0" anchor="ct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solidFill>
                      <a:srgbClr val="EEEEEE">
                        <a:lumMod val="90000"/>
                      </a:srgbClr>
                    </a:solidFill>
                  </a:tcPr>
                </a:tc>
                <a:extLst>
                  <a:ext uri="{0D108BD9-81ED-4DB2-BD59-A6C34878D82A}">
                    <a16:rowId xmlns:a16="http://schemas.microsoft.com/office/drawing/2014/main" val="10003"/>
                  </a:ext>
                </a:extLst>
              </a:tr>
              <a:tr h="226800">
                <a:tc>
                  <a:txBody>
                    <a:bodyPr/>
                    <a:lstStyle>
                      <a:lvl1pPr marL="0" algn="l" defTabSz="497845" rtl="0" eaLnBrk="1" latinLnBrk="0" hangingPunct="1">
                        <a:defRPr sz="2000" kern="1200">
                          <a:solidFill>
                            <a:schemeClr val="tx1"/>
                          </a:solidFill>
                          <a:latin typeface="Calibri"/>
                        </a:defRPr>
                      </a:lvl1pPr>
                      <a:lvl2pPr marL="497845" algn="l" defTabSz="497845" rtl="0" eaLnBrk="1" latinLnBrk="0" hangingPunct="1">
                        <a:defRPr sz="2000" kern="1200">
                          <a:solidFill>
                            <a:schemeClr val="tx1"/>
                          </a:solidFill>
                          <a:latin typeface="Calibri"/>
                        </a:defRPr>
                      </a:lvl2pPr>
                      <a:lvl3pPr marL="995690" algn="l" defTabSz="497845" rtl="0" eaLnBrk="1" latinLnBrk="0" hangingPunct="1">
                        <a:defRPr sz="2000" kern="1200">
                          <a:solidFill>
                            <a:schemeClr val="tx1"/>
                          </a:solidFill>
                          <a:latin typeface="Calibri"/>
                        </a:defRPr>
                      </a:lvl3pPr>
                      <a:lvl4pPr marL="1493535" algn="l" defTabSz="497845" rtl="0" eaLnBrk="1" latinLnBrk="0" hangingPunct="1">
                        <a:defRPr sz="2000" kern="1200">
                          <a:solidFill>
                            <a:schemeClr val="tx1"/>
                          </a:solidFill>
                          <a:latin typeface="Calibri"/>
                        </a:defRPr>
                      </a:lvl4pPr>
                      <a:lvl5pPr marL="1991380" algn="l" defTabSz="497845" rtl="0" eaLnBrk="1" latinLnBrk="0" hangingPunct="1">
                        <a:defRPr sz="2000" kern="1200">
                          <a:solidFill>
                            <a:schemeClr val="tx1"/>
                          </a:solidFill>
                          <a:latin typeface="Calibri"/>
                        </a:defRPr>
                      </a:lvl5pPr>
                      <a:lvl6pPr marL="2489225" algn="l" defTabSz="497845" rtl="0" eaLnBrk="1" latinLnBrk="0" hangingPunct="1">
                        <a:defRPr sz="2000" kern="1200">
                          <a:solidFill>
                            <a:schemeClr val="tx1"/>
                          </a:solidFill>
                          <a:latin typeface="Calibri"/>
                        </a:defRPr>
                      </a:lvl6pPr>
                      <a:lvl7pPr marL="2987070" algn="l" defTabSz="497845" rtl="0" eaLnBrk="1" latinLnBrk="0" hangingPunct="1">
                        <a:defRPr sz="2000" kern="1200">
                          <a:solidFill>
                            <a:schemeClr val="tx1"/>
                          </a:solidFill>
                          <a:latin typeface="Calibri"/>
                        </a:defRPr>
                      </a:lvl7pPr>
                      <a:lvl8pPr marL="3484916" algn="l" defTabSz="497845" rtl="0" eaLnBrk="1" latinLnBrk="0" hangingPunct="1">
                        <a:defRPr sz="2000" kern="1200">
                          <a:solidFill>
                            <a:schemeClr val="tx1"/>
                          </a:solidFill>
                          <a:latin typeface="Calibri"/>
                        </a:defRPr>
                      </a:lvl8pPr>
                      <a:lvl9pPr marL="3982761" algn="l" defTabSz="497845" rtl="0" eaLnBrk="1" latinLnBrk="0" hangingPunct="1">
                        <a:defRPr sz="2000" kern="1200">
                          <a:solidFill>
                            <a:schemeClr val="tx1"/>
                          </a:solidFill>
                          <a:latin typeface="Calibri"/>
                        </a:defRPr>
                      </a:lvl9pPr>
                    </a:lstStyle>
                    <a:p>
                      <a:r>
                        <a:rPr lang="de-DE" sz="1100" b="0" u="none" strike="noStrike" kern="0" baseline="0" noProof="0" dirty="0">
                          <a:solidFill>
                            <a:schemeClr val="bg1"/>
                          </a:solidFill>
                          <a:effectLst/>
                          <a:latin typeface="Calibri Light" panose="020F0302020204030204" pitchFamily="34" charset="0"/>
                          <a:cs typeface="Calibri Light" panose="020F0302020204030204" pitchFamily="34" charset="0"/>
                        </a:rPr>
                        <a:t>Ausgabe und Rücknahme der Anteilscheine</a:t>
                      </a:r>
                      <a:endParaRPr lang="de-DE" sz="1100" b="0" dirty="0">
                        <a:solidFill>
                          <a:schemeClr val="bg1"/>
                        </a:solidFill>
                        <a:latin typeface="Calibri Light" panose="020F0302020204030204" pitchFamily="34" charset="0"/>
                        <a:cs typeface="Calibri Light" panose="020F0302020204030204" pitchFamily="34" charset="0"/>
                      </a:endParaRPr>
                    </a:p>
                  </a:txBody>
                  <a:tcPr marL="72000" marR="72000" marT="0" marB="0" anchor="ctr">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tc gridSpan="2">
                  <a:txBody>
                    <a:bodyPr/>
                    <a:lstStyle/>
                    <a:p>
                      <a:pPr marL="0" marR="0" lvl="0" indent="0" algn="ctr" defTabSz="497318" rtl="0" eaLnBrk="1" fontAlgn="auto" latinLnBrk="0" hangingPunct="1">
                        <a:lnSpc>
                          <a:spcPct val="100000"/>
                        </a:lnSpc>
                        <a:spcBef>
                          <a:spcPts val="0"/>
                        </a:spcBef>
                        <a:spcAft>
                          <a:spcPts val="0"/>
                        </a:spcAft>
                        <a:buClrTx/>
                        <a:buSzTx/>
                        <a:buFontTx/>
                        <a:buNone/>
                        <a:tabLst/>
                        <a:defRPr/>
                      </a:pPr>
                      <a:r>
                        <a:rPr lang="de-DE" sz="1100" b="0" u="none" strike="noStrike" kern="0" baseline="0" noProof="0" dirty="0">
                          <a:solidFill>
                            <a:schemeClr val="bg1"/>
                          </a:solidFill>
                          <a:effectLst/>
                          <a:latin typeface="Calibri Light" panose="020F0302020204030204" pitchFamily="34" charset="0"/>
                          <a:cs typeface="Calibri Light" panose="020F0302020204030204" pitchFamily="34" charset="0"/>
                        </a:rPr>
                        <a:t>täglich</a:t>
                      </a:r>
                      <a:endParaRPr lang="de-DE" sz="1100" b="0" i="0" u="none" strike="noStrike" kern="0" baseline="0" noProof="0" dirty="0">
                        <a:solidFill>
                          <a:schemeClr val="bg1"/>
                        </a:solidFill>
                        <a:effectLst/>
                        <a:latin typeface="Calibri Light" panose="020F0302020204030204" pitchFamily="34" charset="0"/>
                        <a:ea typeface="+mn-ea"/>
                        <a:cs typeface="Calibri Light" panose="020F0302020204030204" pitchFamily="34" charset="0"/>
                      </a:endParaRPr>
                    </a:p>
                  </a:txBody>
                  <a:tcPr marL="72000" marR="72000" marT="0" marB="0" anchor="ct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noFill/>
                  </a:tcPr>
                </a:tc>
                <a:tc hMerge="1">
                  <a:txBody>
                    <a:bodyPr/>
                    <a:lstStyle/>
                    <a:p>
                      <a:pPr marL="0" marR="0" lvl="0" indent="0" algn="ctr" defTabSz="497318" rtl="0" eaLnBrk="1" fontAlgn="auto" latinLnBrk="0" hangingPunct="1">
                        <a:lnSpc>
                          <a:spcPct val="100000"/>
                        </a:lnSpc>
                        <a:spcBef>
                          <a:spcPts val="0"/>
                        </a:spcBef>
                        <a:spcAft>
                          <a:spcPts val="0"/>
                        </a:spcAft>
                        <a:buClrTx/>
                        <a:buSzTx/>
                        <a:buFontTx/>
                        <a:buNone/>
                        <a:tabLst/>
                        <a:defRPr/>
                      </a:pPr>
                      <a:endParaRPr lang="de-DE" sz="1100" b="0" i="0" u="none" strike="noStrike" kern="0" baseline="0" noProof="0" dirty="0">
                        <a:solidFill>
                          <a:schemeClr val="bg1"/>
                        </a:solidFill>
                        <a:effectLst/>
                        <a:latin typeface="Calibri Light" panose="020F0302020204030204" pitchFamily="34" charset="0"/>
                        <a:ea typeface="+mn-ea"/>
                        <a:cs typeface="Calibri Light" panose="020F0302020204030204" pitchFamily="34" charset="0"/>
                      </a:endParaRPr>
                    </a:p>
                  </a:txBody>
                  <a:tcPr marL="72000" marR="72000" marT="0" marB="0" anchor="ct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226800">
                <a:tc>
                  <a:txBody>
                    <a:bodyPr/>
                    <a:lstStyle>
                      <a:lvl1pPr marL="0" algn="l" defTabSz="497845" rtl="0" eaLnBrk="1" latinLnBrk="0" hangingPunct="1">
                        <a:defRPr sz="2000" kern="1200">
                          <a:solidFill>
                            <a:schemeClr val="tx1"/>
                          </a:solidFill>
                          <a:latin typeface="Calibri"/>
                        </a:defRPr>
                      </a:lvl1pPr>
                      <a:lvl2pPr marL="497845" algn="l" defTabSz="497845" rtl="0" eaLnBrk="1" latinLnBrk="0" hangingPunct="1">
                        <a:defRPr sz="2000" kern="1200">
                          <a:solidFill>
                            <a:schemeClr val="tx1"/>
                          </a:solidFill>
                          <a:latin typeface="Calibri"/>
                        </a:defRPr>
                      </a:lvl2pPr>
                      <a:lvl3pPr marL="995690" algn="l" defTabSz="497845" rtl="0" eaLnBrk="1" latinLnBrk="0" hangingPunct="1">
                        <a:defRPr sz="2000" kern="1200">
                          <a:solidFill>
                            <a:schemeClr val="tx1"/>
                          </a:solidFill>
                          <a:latin typeface="Calibri"/>
                        </a:defRPr>
                      </a:lvl3pPr>
                      <a:lvl4pPr marL="1493535" algn="l" defTabSz="497845" rtl="0" eaLnBrk="1" latinLnBrk="0" hangingPunct="1">
                        <a:defRPr sz="2000" kern="1200">
                          <a:solidFill>
                            <a:schemeClr val="tx1"/>
                          </a:solidFill>
                          <a:latin typeface="Calibri"/>
                        </a:defRPr>
                      </a:lvl4pPr>
                      <a:lvl5pPr marL="1991380" algn="l" defTabSz="497845" rtl="0" eaLnBrk="1" latinLnBrk="0" hangingPunct="1">
                        <a:defRPr sz="2000" kern="1200">
                          <a:solidFill>
                            <a:schemeClr val="tx1"/>
                          </a:solidFill>
                          <a:latin typeface="Calibri"/>
                        </a:defRPr>
                      </a:lvl5pPr>
                      <a:lvl6pPr marL="2489225" algn="l" defTabSz="497845" rtl="0" eaLnBrk="1" latinLnBrk="0" hangingPunct="1">
                        <a:defRPr sz="2000" kern="1200">
                          <a:solidFill>
                            <a:schemeClr val="tx1"/>
                          </a:solidFill>
                          <a:latin typeface="Calibri"/>
                        </a:defRPr>
                      </a:lvl6pPr>
                      <a:lvl7pPr marL="2987070" algn="l" defTabSz="497845" rtl="0" eaLnBrk="1" latinLnBrk="0" hangingPunct="1">
                        <a:defRPr sz="2000" kern="1200">
                          <a:solidFill>
                            <a:schemeClr val="tx1"/>
                          </a:solidFill>
                          <a:latin typeface="Calibri"/>
                        </a:defRPr>
                      </a:lvl7pPr>
                      <a:lvl8pPr marL="3484916" algn="l" defTabSz="497845" rtl="0" eaLnBrk="1" latinLnBrk="0" hangingPunct="1">
                        <a:defRPr sz="2000" kern="1200">
                          <a:solidFill>
                            <a:schemeClr val="tx1"/>
                          </a:solidFill>
                          <a:latin typeface="Calibri"/>
                        </a:defRPr>
                      </a:lvl8pPr>
                      <a:lvl9pPr marL="3982761" algn="l" defTabSz="497845" rtl="0" eaLnBrk="1" latinLnBrk="0" hangingPunct="1">
                        <a:defRPr sz="2000" kern="1200">
                          <a:solidFill>
                            <a:schemeClr val="tx1"/>
                          </a:solidFill>
                          <a:latin typeface="Calibri"/>
                        </a:defRPr>
                      </a:lvl9pPr>
                    </a:lstStyle>
                    <a:p>
                      <a:pPr marL="0" marR="0" lvl="0" indent="0" algn="l" defTabSz="497318" rtl="0" eaLnBrk="1" fontAlgn="auto" latinLnBrk="0" hangingPunct="1">
                        <a:lnSpc>
                          <a:spcPct val="100000"/>
                        </a:lnSpc>
                        <a:spcBef>
                          <a:spcPts val="0"/>
                        </a:spcBef>
                        <a:spcAft>
                          <a:spcPts val="0"/>
                        </a:spcAft>
                        <a:buClrTx/>
                        <a:buSzTx/>
                        <a:buFontTx/>
                        <a:buNone/>
                        <a:tabLst/>
                        <a:defRPr/>
                      </a:pPr>
                      <a:r>
                        <a:rPr lang="de-DE" sz="1100" b="0" u="none" strike="noStrike" kern="0" baseline="0" noProof="0" dirty="0">
                          <a:solidFill>
                            <a:schemeClr val="bg1"/>
                          </a:solidFill>
                          <a:effectLst/>
                          <a:latin typeface="Calibri Light" panose="020F0302020204030204" pitchFamily="34" charset="0"/>
                          <a:cs typeface="Calibri Light" panose="020F0302020204030204" pitchFamily="34" charset="0"/>
                        </a:rPr>
                        <a:t>SFDR-Klassifizierung</a:t>
                      </a:r>
                      <a:endParaRPr lang="de-DE" sz="1100" b="0" i="0" u="none" strike="noStrike" kern="0" baseline="0" noProof="0" dirty="0">
                        <a:solidFill>
                          <a:schemeClr val="bg1"/>
                        </a:solidFill>
                        <a:effectLst/>
                        <a:latin typeface="Calibri Light" panose="020F0302020204030204" pitchFamily="34" charset="0"/>
                        <a:ea typeface="+mn-ea"/>
                        <a:cs typeface="Calibri Light" panose="020F0302020204030204" pitchFamily="34" charset="0"/>
                      </a:endParaRPr>
                    </a:p>
                  </a:txBody>
                  <a:tcPr marL="72000" marR="72000" marT="0" marB="0" anchor="ctr">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rgbClr val="D6D6D6"/>
                    </a:solidFill>
                  </a:tcPr>
                </a:tc>
                <a:tc gridSpan="2">
                  <a:txBody>
                    <a:bodyPr/>
                    <a:lstStyle/>
                    <a:p>
                      <a:pPr marL="0" marR="0" lvl="0" indent="0" algn="ctr" defTabSz="497318" rtl="0" eaLnBrk="1" fontAlgn="auto" latinLnBrk="0" hangingPunct="1">
                        <a:lnSpc>
                          <a:spcPct val="100000"/>
                        </a:lnSpc>
                        <a:spcBef>
                          <a:spcPts val="0"/>
                        </a:spcBef>
                        <a:spcAft>
                          <a:spcPts val="0"/>
                        </a:spcAft>
                        <a:buClrTx/>
                        <a:buSzTx/>
                        <a:buFontTx/>
                        <a:buNone/>
                        <a:tabLst/>
                        <a:defRPr/>
                      </a:pPr>
                      <a:r>
                        <a:rPr lang="de-DE" sz="1100" b="0" u="none" strike="noStrike" kern="0" baseline="0" noProof="0" dirty="0">
                          <a:solidFill>
                            <a:schemeClr val="bg1"/>
                          </a:solidFill>
                          <a:effectLst/>
                          <a:latin typeface="Calibri Light" panose="020F0302020204030204" pitchFamily="34" charset="0"/>
                          <a:cs typeface="Calibri Light" panose="020F0302020204030204" pitchFamily="34" charset="0"/>
                        </a:rPr>
                        <a:t>Artikel 8</a:t>
                      </a:r>
                      <a:endParaRPr lang="de-DE" sz="1100" b="0" i="0" u="none" strike="noStrike" kern="0" baseline="0" noProof="0" dirty="0">
                        <a:solidFill>
                          <a:schemeClr val="bg1"/>
                        </a:solidFill>
                        <a:effectLst/>
                        <a:latin typeface="Calibri Light" panose="020F0302020204030204" pitchFamily="34" charset="0"/>
                        <a:cs typeface="Calibri Light" panose="020F0302020204030204" pitchFamily="34" charset="0"/>
                      </a:endParaRPr>
                    </a:p>
                  </a:txBody>
                  <a:tcPr marL="72000" marR="72000" marT="0" marB="0" anchor="ct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solidFill>
                      <a:srgbClr val="D6D6D6"/>
                    </a:solidFill>
                  </a:tcPr>
                </a:tc>
                <a:tc hMerge="1">
                  <a:txBody>
                    <a:bodyPr/>
                    <a:lstStyle/>
                    <a:p>
                      <a:pPr marL="0" marR="0" lvl="0" indent="0" algn="ctr" defTabSz="497318" rtl="0" eaLnBrk="1" fontAlgn="auto" latinLnBrk="0" hangingPunct="1">
                        <a:lnSpc>
                          <a:spcPct val="100000"/>
                        </a:lnSpc>
                        <a:spcBef>
                          <a:spcPts val="0"/>
                        </a:spcBef>
                        <a:spcAft>
                          <a:spcPts val="0"/>
                        </a:spcAft>
                        <a:buClrTx/>
                        <a:buSzTx/>
                        <a:buFontTx/>
                        <a:buNone/>
                        <a:tabLst/>
                        <a:defRPr/>
                      </a:pPr>
                      <a:endParaRPr lang="de-DE" sz="1100" b="0" i="0" u="none" strike="noStrike" kern="0" baseline="0" noProof="0" dirty="0">
                        <a:solidFill>
                          <a:schemeClr val="bg1"/>
                        </a:solidFill>
                        <a:effectLst/>
                        <a:latin typeface="Calibri Light" panose="020F0302020204030204" pitchFamily="34" charset="0"/>
                        <a:cs typeface="Calibri Light" panose="020F0302020204030204" pitchFamily="34" charset="0"/>
                      </a:endParaRPr>
                    </a:p>
                  </a:txBody>
                  <a:tcPr marL="72000" marR="72000" marT="0" marB="0" anchor="ct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solidFill>
                      <a:srgbClr val="D6D6D6"/>
                    </a:solidFill>
                  </a:tcPr>
                </a:tc>
                <a:extLst>
                  <a:ext uri="{0D108BD9-81ED-4DB2-BD59-A6C34878D82A}">
                    <a16:rowId xmlns:a16="http://schemas.microsoft.com/office/drawing/2014/main" val="10006"/>
                  </a:ext>
                </a:extLst>
              </a:tr>
              <a:tr h="376340">
                <a:tc>
                  <a:txBody>
                    <a:bodyPr/>
                    <a:lstStyle>
                      <a:lvl1pPr marL="0" algn="l" defTabSz="497845" rtl="0" eaLnBrk="1" latinLnBrk="0" hangingPunct="1">
                        <a:defRPr sz="2000" kern="1200">
                          <a:solidFill>
                            <a:schemeClr val="tx1"/>
                          </a:solidFill>
                          <a:latin typeface="Calibri"/>
                        </a:defRPr>
                      </a:lvl1pPr>
                      <a:lvl2pPr marL="497845" algn="l" defTabSz="497845" rtl="0" eaLnBrk="1" latinLnBrk="0" hangingPunct="1">
                        <a:defRPr sz="2000" kern="1200">
                          <a:solidFill>
                            <a:schemeClr val="tx1"/>
                          </a:solidFill>
                          <a:latin typeface="Calibri"/>
                        </a:defRPr>
                      </a:lvl2pPr>
                      <a:lvl3pPr marL="995690" algn="l" defTabSz="497845" rtl="0" eaLnBrk="1" latinLnBrk="0" hangingPunct="1">
                        <a:defRPr sz="2000" kern="1200">
                          <a:solidFill>
                            <a:schemeClr val="tx1"/>
                          </a:solidFill>
                          <a:latin typeface="Calibri"/>
                        </a:defRPr>
                      </a:lvl3pPr>
                      <a:lvl4pPr marL="1493535" algn="l" defTabSz="497845" rtl="0" eaLnBrk="1" latinLnBrk="0" hangingPunct="1">
                        <a:defRPr sz="2000" kern="1200">
                          <a:solidFill>
                            <a:schemeClr val="tx1"/>
                          </a:solidFill>
                          <a:latin typeface="Calibri"/>
                        </a:defRPr>
                      </a:lvl4pPr>
                      <a:lvl5pPr marL="1991380" algn="l" defTabSz="497845" rtl="0" eaLnBrk="1" latinLnBrk="0" hangingPunct="1">
                        <a:defRPr sz="2000" kern="1200">
                          <a:solidFill>
                            <a:schemeClr val="tx1"/>
                          </a:solidFill>
                          <a:latin typeface="Calibri"/>
                        </a:defRPr>
                      </a:lvl5pPr>
                      <a:lvl6pPr marL="2489225" algn="l" defTabSz="497845" rtl="0" eaLnBrk="1" latinLnBrk="0" hangingPunct="1">
                        <a:defRPr sz="2000" kern="1200">
                          <a:solidFill>
                            <a:schemeClr val="tx1"/>
                          </a:solidFill>
                          <a:latin typeface="Calibri"/>
                        </a:defRPr>
                      </a:lvl6pPr>
                      <a:lvl7pPr marL="2987070" algn="l" defTabSz="497845" rtl="0" eaLnBrk="1" latinLnBrk="0" hangingPunct="1">
                        <a:defRPr sz="2000" kern="1200">
                          <a:solidFill>
                            <a:schemeClr val="tx1"/>
                          </a:solidFill>
                          <a:latin typeface="Calibri"/>
                        </a:defRPr>
                      </a:lvl7pPr>
                      <a:lvl8pPr marL="3484916" algn="l" defTabSz="497845" rtl="0" eaLnBrk="1" latinLnBrk="0" hangingPunct="1">
                        <a:defRPr sz="2000" kern="1200">
                          <a:solidFill>
                            <a:schemeClr val="tx1"/>
                          </a:solidFill>
                          <a:latin typeface="Calibri"/>
                        </a:defRPr>
                      </a:lvl8pPr>
                      <a:lvl9pPr marL="3982761" algn="l" defTabSz="497845" rtl="0" eaLnBrk="1" latinLnBrk="0" hangingPunct="1">
                        <a:defRPr sz="2000" kern="1200">
                          <a:solidFill>
                            <a:schemeClr val="tx1"/>
                          </a:solidFill>
                          <a:latin typeface="Calibri"/>
                        </a:defRPr>
                      </a:lvl9pPr>
                    </a:lstStyle>
                    <a:p>
                      <a:pPr marL="0" marR="0" lvl="0" indent="0" algn="l" defTabSz="497318" rtl="0" eaLnBrk="1" fontAlgn="auto" latinLnBrk="0" hangingPunct="1">
                        <a:lnSpc>
                          <a:spcPct val="100000"/>
                        </a:lnSpc>
                        <a:spcBef>
                          <a:spcPts val="0"/>
                        </a:spcBef>
                        <a:spcAft>
                          <a:spcPts val="0"/>
                        </a:spcAft>
                        <a:buClrTx/>
                        <a:buSzTx/>
                        <a:buFontTx/>
                        <a:buNone/>
                        <a:tabLst/>
                        <a:defRPr/>
                      </a:pPr>
                      <a:r>
                        <a:rPr lang="de-DE" sz="1100" b="0" u="none" strike="noStrike" kern="0" baseline="0" noProof="0" dirty="0">
                          <a:solidFill>
                            <a:schemeClr val="bg1"/>
                          </a:solidFill>
                          <a:effectLst/>
                          <a:latin typeface="Calibri Light" panose="020F0302020204030204" pitchFamily="34" charset="0"/>
                          <a:cs typeface="Calibri Light" panose="020F0302020204030204" pitchFamily="34" charset="0"/>
                        </a:rPr>
                        <a:t>Verwaltungsgesellschaft</a:t>
                      </a:r>
                    </a:p>
                    <a:p>
                      <a:pPr marL="0" marR="0" lvl="0" indent="0" algn="l" defTabSz="497318" rtl="0" eaLnBrk="1" fontAlgn="auto" latinLnBrk="0" hangingPunct="1">
                        <a:lnSpc>
                          <a:spcPct val="100000"/>
                        </a:lnSpc>
                        <a:spcBef>
                          <a:spcPts val="0"/>
                        </a:spcBef>
                        <a:spcAft>
                          <a:spcPts val="0"/>
                        </a:spcAft>
                        <a:buClrTx/>
                        <a:buSzTx/>
                        <a:buFontTx/>
                        <a:buNone/>
                        <a:tabLst/>
                        <a:defRPr/>
                      </a:pPr>
                      <a:r>
                        <a:rPr lang="de-DE" sz="1100" b="0" u="none" strike="noStrike" kern="0" baseline="0" noProof="0" dirty="0">
                          <a:solidFill>
                            <a:schemeClr val="bg1"/>
                          </a:solidFill>
                          <a:effectLst/>
                          <a:latin typeface="Calibri Light" panose="020F0302020204030204" pitchFamily="34" charset="0"/>
                          <a:cs typeface="Calibri Light" panose="020F0302020204030204" pitchFamily="34" charset="0"/>
                        </a:rPr>
                        <a:t>Asset Manager</a:t>
                      </a:r>
                      <a:endParaRPr lang="de-DE" sz="1100" b="0" i="0" u="none" strike="noStrike" kern="0" baseline="0" noProof="0" dirty="0">
                        <a:solidFill>
                          <a:schemeClr val="bg1"/>
                        </a:solidFill>
                        <a:effectLst/>
                        <a:latin typeface="Calibri Light" panose="020F0302020204030204" pitchFamily="34" charset="0"/>
                        <a:ea typeface="+mn-ea"/>
                        <a:cs typeface="Calibri Light" panose="020F0302020204030204" pitchFamily="34" charset="0"/>
                      </a:endParaRPr>
                    </a:p>
                  </a:txBody>
                  <a:tcPr marL="72000" marR="72000" marT="0" marB="0" anchor="ctr">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tc gridSpan="2">
                  <a:txBody>
                    <a:bodyPr/>
                    <a:lstStyle/>
                    <a:p>
                      <a:pPr algn="ctr"/>
                      <a:r>
                        <a:rPr lang="de-DE" sz="1100" b="0" dirty="0">
                          <a:solidFill>
                            <a:schemeClr val="bg1"/>
                          </a:solidFill>
                          <a:latin typeface="Calibri Light" panose="020F0302020204030204" pitchFamily="34" charset="0"/>
                          <a:cs typeface="Calibri Light" panose="020F0302020204030204" pitchFamily="34" charset="0"/>
                        </a:rPr>
                        <a:t>BayernInvest Luxembourg S.A.</a:t>
                      </a:r>
                    </a:p>
                    <a:p>
                      <a:pPr algn="ctr"/>
                      <a:r>
                        <a:rPr lang="de-DE" sz="1100" b="0" dirty="0">
                          <a:solidFill>
                            <a:schemeClr val="bg1"/>
                          </a:solidFill>
                          <a:latin typeface="Calibri Light" panose="020F0302020204030204" pitchFamily="34" charset="0"/>
                          <a:cs typeface="Calibri Light" panose="020F0302020204030204" pitchFamily="34" charset="0"/>
                        </a:rPr>
                        <a:t>BayernInvest Kapitalverwaltungsgesellschaft mbH</a:t>
                      </a:r>
                    </a:p>
                  </a:txBody>
                  <a:tcPr marL="72000" marR="72000" marT="0" marB="0" anchor="ct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noFill/>
                  </a:tcPr>
                </a:tc>
                <a:tc hMerge="1">
                  <a:txBody>
                    <a:bodyPr/>
                    <a:lstStyle/>
                    <a:p>
                      <a:endParaRPr lang="de-DE" sz="1100" b="0" dirty="0">
                        <a:solidFill>
                          <a:schemeClr val="bg1"/>
                        </a:solidFill>
                        <a:latin typeface="Calibri Light" panose="020F0302020204030204" pitchFamily="34" charset="0"/>
                        <a:cs typeface="Calibri Light" panose="020F0302020204030204" pitchFamily="34" charset="0"/>
                      </a:endParaRPr>
                    </a:p>
                  </a:txBody>
                  <a:tcPr marL="72000" marR="72000" marT="0" marB="0" anchor="ct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226531">
                <a:tc>
                  <a:txBody>
                    <a:bodyPr/>
                    <a:lstStyle>
                      <a:lvl1pPr marL="0" algn="l" defTabSz="497845" rtl="0" eaLnBrk="1" latinLnBrk="0" hangingPunct="1">
                        <a:defRPr sz="2000" kern="1200">
                          <a:solidFill>
                            <a:schemeClr val="tx1"/>
                          </a:solidFill>
                          <a:latin typeface="Calibri"/>
                        </a:defRPr>
                      </a:lvl1pPr>
                      <a:lvl2pPr marL="497845" algn="l" defTabSz="497845" rtl="0" eaLnBrk="1" latinLnBrk="0" hangingPunct="1">
                        <a:defRPr sz="2000" kern="1200">
                          <a:solidFill>
                            <a:schemeClr val="tx1"/>
                          </a:solidFill>
                          <a:latin typeface="Calibri"/>
                        </a:defRPr>
                      </a:lvl2pPr>
                      <a:lvl3pPr marL="995690" algn="l" defTabSz="497845" rtl="0" eaLnBrk="1" latinLnBrk="0" hangingPunct="1">
                        <a:defRPr sz="2000" kern="1200">
                          <a:solidFill>
                            <a:schemeClr val="tx1"/>
                          </a:solidFill>
                          <a:latin typeface="Calibri"/>
                        </a:defRPr>
                      </a:lvl3pPr>
                      <a:lvl4pPr marL="1493535" algn="l" defTabSz="497845" rtl="0" eaLnBrk="1" latinLnBrk="0" hangingPunct="1">
                        <a:defRPr sz="2000" kern="1200">
                          <a:solidFill>
                            <a:schemeClr val="tx1"/>
                          </a:solidFill>
                          <a:latin typeface="Calibri"/>
                        </a:defRPr>
                      </a:lvl4pPr>
                      <a:lvl5pPr marL="1991380" algn="l" defTabSz="497845" rtl="0" eaLnBrk="1" latinLnBrk="0" hangingPunct="1">
                        <a:defRPr sz="2000" kern="1200">
                          <a:solidFill>
                            <a:schemeClr val="tx1"/>
                          </a:solidFill>
                          <a:latin typeface="Calibri"/>
                        </a:defRPr>
                      </a:lvl5pPr>
                      <a:lvl6pPr marL="2489225" algn="l" defTabSz="497845" rtl="0" eaLnBrk="1" latinLnBrk="0" hangingPunct="1">
                        <a:defRPr sz="2000" kern="1200">
                          <a:solidFill>
                            <a:schemeClr val="tx1"/>
                          </a:solidFill>
                          <a:latin typeface="Calibri"/>
                        </a:defRPr>
                      </a:lvl6pPr>
                      <a:lvl7pPr marL="2987070" algn="l" defTabSz="497845" rtl="0" eaLnBrk="1" latinLnBrk="0" hangingPunct="1">
                        <a:defRPr sz="2000" kern="1200">
                          <a:solidFill>
                            <a:schemeClr val="tx1"/>
                          </a:solidFill>
                          <a:latin typeface="Calibri"/>
                        </a:defRPr>
                      </a:lvl7pPr>
                      <a:lvl8pPr marL="3484916" algn="l" defTabSz="497845" rtl="0" eaLnBrk="1" latinLnBrk="0" hangingPunct="1">
                        <a:defRPr sz="2000" kern="1200">
                          <a:solidFill>
                            <a:schemeClr val="tx1"/>
                          </a:solidFill>
                          <a:latin typeface="Calibri"/>
                        </a:defRPr>
                      </a:lvl8pPr>
                      <a:lvl9pPr marL="3982761" algn="l" defTabSz="497845" rtl="0" eaLnBrk="1" latinLnBrk="0" hangingPunct="1">
                        <a:defRPr sz="2000" kern="1200">
                          <a:solidFill>
                            <a:schemeClr val="tx1"/>
                          </a:solidFill>
                          <a:latin typeface="Calibri"/>
                        </a:defRPr>
                      </a:lvl9pPr>
                    </a:lstStyle>
                    <a:p>
                      <a:pPr marL="0" marR="0" lvl="0" indent="0" algn="l" defTabSz="497318" rtl="0" eaLnBrk="1" fontAlgn="auto" latinLnBrk="0" hangingPunct="1">
                        <a:lnSpc>
                          <a:spcPct val="100000"/>
                        </a:lnSpc>
                        <a:spcBef>
                          <a:spcPts val="0"/>
                        </a:spcBef>
                        <a:spcAft>
                          <a:spcPts val="0"/>
                        </a:spcAft>
                        <a:buClrTx/>
                        <a:buSzTx/>
                        <a:buFontTx/>
                        <a:buNone/>
                        <a:tabLst/>
                        <a:defRPr/>
                      </a:pPr>
                      <a:r>
                        <a:rPr lang="de-DE" sz="1100" b="0" u="none" strike="noStrike" kern="0" baseline="0" noProof="0" dirty="0">
                          <a:solidFill>
                            <a:schemeClr val="bg1"/>
                          </a:solidFill>
                          <a:effectLst/>
                          <a:latin typeface="Calibri Light" panose="020F0302020204030204" pitchFamily="34" charset="0"/>
                          <a:cs typeface="Calibri Light" panose="020F0302020204030204" pitchFamily="34" charset="0"/>
                        </a:rPr>
                        <a:t>Durchschnittliche Rendite (vor Kosten)</a:t>
                      </a:r>
                    </a:p>
                  </a:txBody>
                  <a:tcPr marL="72000" marR="72000" marT="0" marB="0" anchor="ctr">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rgbClr val="D6D6D6"/>
                    </a:solidFill>
                  </a:tcPr>
                </a:tc>
                <a:tc>
                  <a:txBody>
                    <a:bodyPr/>
                    <a:lstStyle/>
                    <a:p>
                      <a:pPr marL="0" marR="0" lvl="0" indent="0" algn="ctr" defTabSz="497318" rtl="0" eaLnBrk="1" fontAlgn="auto" latinLnBrk="0" hangingPunct="1">
                        <a:lnSpc>
                          <a:spcPct val="100000"/>
                        </a:lnSpc>
                        <a:spcBef>
                          <a:spcPts val="0"/>
                        </a:spcBef>
                        <a:spcAft>
                          <a:spcPts val="0"/>
                        </a:spcAft>
                        <a:buClrTx/>
                        <a:buSzTx/>
                        <a:buFontTx/>
                        <a:buNone/>
                        <a:tabLst/>
                        <a:defRPr/>
                      </a:pPr>
                      <a:r>
                        <a:rPr lang="de-DE" sz="1100" b="0" i="0" u="none" strike="noStrike" kern="0" baseline="0" noProof="0" dirty="0">
                          <a:solidFill>
                            <a:schemeClr val="bg1"/>
                          </a:solidFill>
                          <a:effectLst/>
                          <a:latin typeface="Calibri Light" panose="020F0302020204030204" pitchFamily="34" charset="0"/>
                          <a:cs typeface="Calibri Light" panose="020F0302020204030204" pitchFamily="34" charset="0"/>
                        </a:rPr>
                        <a:t>ca. 3,14 % p.a.*</a:t>
                      </a:r>
                    </a:p>
                  </a:txBody>
                  <a:tcPr marL="72000" marR="72000" marT="0" marB="0" anchor="ct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solidFill>
                      <a:srgbClr val="D6D6D6"/>
                    </a:solidFill>
                  </a:tcPr>
                </a:tc>
                <a:tc>
                  <a:txBody>
                    <a:bodyPr/>
                    <a:lstStyle/>
                    <a:p>
                      <a:pPr marL="0" marR="0" lvl="0" indent="0" algn="ctr" defTabSz="497318" rtl="0" eaLnBrk="1" fontAlgn="auto" latinLnBrk="0" hangingPunct="1">
                        <a:lnSpc>
                          <a:spcPct val="100000"/>
                        </a:lnSpc>
                        <a:spcBef>
                          <a:spcPts val="0"/>
                        </a:spcBef>
                        <a:spcAft>
                          <a:spcPts val="0"/>
                        </a:spcAft>
                        <a:buClrTx/>
                        <a:buSzTx/>
                        <a:buFontTx/>
                        <a:buNone/>
                        <a:tabLst/>
                        <a:defRPr/>
                      </a:pPr>
                      <a:r>
                        <a:rPr lang="de-DE" sz="1100" b="0" u="none" strike="noStrike" kern="0" baseline="0" noProof="0" dirty="0">
                          <a:solidFill>
                            <a:schemeClr val="bg1"/>
                          </a:solidFill>
                          <a:effectLst/>
                          <a:latin typeface="Calibri Light" panose="020F0302020204030204" pitchFamily="34" charset="0"/>
                          <a:cs typeface="Calibri Light" panose="020F0302020204030204" pitchFamily="34" charset="0"/>
                        </a:rPr>
                        <a:t>ca. 3,14 % p.a.</a:t>
                      </a:r>
                      <a:r>
                        <a:rPr kumimoji="0" lang="de-DE" sz="1100" b="0" i="0" u="none" strike="noStrike" kern="0" cap="none" spc="0" normalizeH="0" baseline="0" noProof="0" dirty="0">
                          <a:ln>
                            <a:noFill/>
                          </a:ln>
                          <a:solidFill>
                            <a:srgbClr val="000000"/>
                          </a:solidFill>
                          <a:effectLst/>
                          <a:uLnTx/>
                          <a:uFillTx/>
                          <a:latin typeface="Calibri Light" panose="020F0302020204030204" pitchFamily="34" charset="0"/>
                          <a:ea typeface="+mn-ea"/>
                          <a:cs typeface="Calibri Light" panose="020F0302020204030204" pitchFamily="34" charset="0"/>
                        </a:rPr>
                        <a:t>*</a:t>
                      </a:r>
                      <a:endParaRPr lang="de-DE" sz="1100" b="0" i="0" u="none" strike="noStrike" kern="0" baseline="0" noProof="0" dirty="0">
                        <a:solidFill>
                          <a:schemeClr val="bg1"/>
                        </a:solidFill>
                        <a:effectLst/>
                        <a:latin typeface="Calibri Light" panose="020F0302020204030204" pitchFamily="34" charset="0"/>
                        <a:cs typeface="Calibri Light" panose="020F0302020204030204" pitchFamily="34" charset="0"/>
                      </a:endParaRPr>
                    </a:p>
                  </a:txBody>
                  <a:tcPr marL="72000" marR="72000" marT="0" marB="0" anchor="ct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solidFill>
                      <a:srgbClr val="D6D6D6"/>
                    </a:solidFill>
                  </a:tcPr>
                </a:tc>
                <a:extLst>
                  <a:ext uri="{0D108BD9-81ED-4DB2-BD59-A6C34878D82A}">
                    <a16:rowId xmlns:a16="http://schemas.microsoft.com/office/drawing/2014/main" val="10008"/>
                  </a:ext>
                </a:extLst>
              </a:tr>
              <a:tr h="226531">
                <a:tc>
                  <a:txBody>
                    <a:bodyPr/>
                    <a:lstStyle>
                      <a:lvl1pPr marL="0" algn="l" defTabSz="497845" rtl="0" eaLnBrk="1" latinLnBrk="0" hangingPunct="1">
                        <a:defRPr sz="2000" kern="1200">
                          <a:solidFill>
                            <a:schemeClr val="tx1"/>
                          </a:solidFill>
                          <a:latin typeface="Calibri"/>
                        </a:defRPr>
                      </a:lvl1pPr>
                      <a:lvl2pPr marL="497845" algn="l" defTabSz="497845" rtl="0" eaLnBrk="1" latinLnBrk="0" hangingPunct="1">
                        <a:defRPr sz="2000" kern="1200">
                          <a:solidFill>
                            <a:schemeClr val="tx1"/>
                          </a:solidFill>
                          <a:latin typeface="Calibri"/>
                        </a:defRPr>
                      </a:lvl2pPr>
                      <a:lvl3pPr marL="995690" algn="l" defTabSz="497845" rtl="0" eaLnBrk="1" latinLnBrk="0" hangingPunct="1">
                        <a:defRPr sz="2000" kern="1200">
                          <a:solidFill>
                            <a:schemeClr val="tx1"/>
                          </a:solidFill>
                          <a:latin typeface="Calibri"/>
                        </a:defRPr>
                      </a:lvl3pPr>
                      <a:lvl4pPr marL="1493535" algn="l" defTabSz="497845" rtl="0" eaLnBrk="1" latinLnBrk="0" hangingPunct="1">
                        <a:defRPr sz="2000" kern="1200">
                          <a:solidFill>
                            <a:schemeClr val="tx1"/>
                          </a:solidFill>
                          <a:latin typeface="Calibri"/>
                        </a:defRPr>
                      </a:lvl4pPr>
                      <a:lvl5pPr marL="1991380" algn="l" defTabSz="497845" rtl="0" eaLnBrk="1" latinLnBrk="0" hangingPunct="1">
                        <a:defRPr sz="2000" kern="1200">
                          <a:solidFill>
                            <a:schemeClr val="tx1"/>
                          </a:solidFill>
                          <a:latin typeface="Calibri"/>
                        </a:defRPr>
                      </a:lvl5pPr>
                      <a:lvl6pPr marL="2489225" algn="l" defTabSz="497845" rtl="0" eaLnBrk="1" latinLnBrk="0" hangingPunct="1">
                        <a:defRPr sz="2000" kern="1200">
                          <a:solidFill>
                            <a:schemeClr val="tx1"/>
                          </a:solidFill>
                          <a:latin typeface="Calibri"/>
                        </a:defRPr>
                      </a:lvl6pPr>
                      <a:lvl7pPr marL="2987070" algn="l" defTabSz="497845" rtl="0" eaLnBrk="1" latinLnBrk="0" hangingPunct="1">
                        <a:defRPr sz="2000" kern="1200">
                          <a:solidFill>
                            <a:schemeClr val="tx1"/>
                          </a:solidFill>
                          <a:latin typeface="Calibri"/>
                        </a:defRPr>
                      </a:lvl7pPr>
                      <a:lvl8pPr marL="3484916" algn="l" defTabSz="497845" rtl="0" eaLnBrk="1" latinLnBrk="0" hangingPunct="1">
                        <a:defRPr sz="2000" kern="1200">
                          <a:solidFill>
                            <a:schemeClr val="tx1"/>
                          </a:solidFill>
                          <a:latin typeface="Calibri"/>
                        </a:defRPr>
                      </a:lvl8pPr>
                      <a:lvl9pPr marL="3982761" algn="l" defTabSz="497845" rtl="0" eaLnBrk="1" latinLnBrk="0" hangingPunct="1">
                        <a:defRPr sz="2000" kern="1200">
                          <a:solidFill>
                            <a:schemeClr val="tx1"/>
                          </a:solidFill>
                          <a:latin typeface="Calibri"/>
                        </a:defRPr>
                      </a:lvl9pPr>
                    </a:lstStyle>
                    <a:p>
                      <a:pPr marL="0" marR="0" lvl="0" indent="0" algn="l" defTabSz="497318" rtl="0" eaLnBrk="1" fontAlgn="auto" latinLnBrk="0" hangingPunct="1">
                        <a:lnSpc>
                          <a:spcPct val="100000"/>
                        </a:lnSpc>
                        <a:spcBef>
                          <a:spcPts val="0"/>
                        </a:spcBef>
                        <a:spcAft>
                          <a:spcPts val="0"/>
                        </a:spcAft>
                        <a:buClrTx/>
                        <a:buSzTx/>
                        <a:buFontTx/>
                        <a:buNone/>
                        <a:tabLst/>
                        <a:defRPr/>
                      </a:pPr>
                      <a:r>
                        <a:rPr lang="de-DE" sz="1100" b="0" u="none" strike="noStrike" kern="0" baseline="0" noProof="0" dirty="0">
                          <a:solidFill>
                            <a:schemeClr val="bg1"/>
                          </a:solidFill>
                          <a:effectLst/>
                          <a:latin typeface="Calibri Light" panose="020F0302020204030204" pitchFamily="34" charset="0"/>
                          <a:cs typeface="Calibri Light" panose="020F0302020204030204" pitchFamily="34" charset="0"/>
                        </a:rPr>
                        <a:t>Ertragsverwendung</a:t>
                      </a:r>
                      <a:endParaRPr lang="de-DE" sz="1100" b="0" i="0" u="none" strike="noStrike" kern="0" baseline="0" noProof="0" dirty="0">
                        <a:solidFill>
                          <a:schemeClr val="bg1"/>
                        </a:solidFill>
                        <a:effectLst/>
                        <a:latin typeface="Calibri Light" panose="020F0302020204030204" pitchFamily="34" charset="0"/>
                        <a:ea typeface="+mn-ea"/>
                        <a:cs typeface="Calibri Light" panose="020F0302020204030204" pitchFamily="34" charset="0"/>
                      </a:endParaRPr>
                    </a:p>
                  </a:txBody>
                  <a:tcPr marL="72000" marR="72000" marT="0" marB="0" anchor="ctr">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tc gridSpan="2">
                  <a:txBody>
                    <a:bodyPr/>
                    <a:lstStyle/>
                    <a:p>
                      <a:pPr marL="0" marR="0" lvl="0" indent="0" algn="ctr" defTabSz="497318" rtl="0" eaLnBrk="1" fontAlgn="auto" latinLnBrk="0" hangingPunct="1">
                        <a:lnSpc>
                          <a:spcPct val="100000"/>
                        </a:lnSpc>
                        <a:spcBef>
                          <a:spcPts val="0"/>
                        </a:spcBef>
                        <a:spcAft>
                          <a:spcPts val="0"/>
                        </a:spcAft>
                        <a:buClrTx/>
                        <a:buSzTx/>
                        <a:buFontTx/>
                        <a:buNone/>
                        <a:tabLst/>
                        <a:defRPr/>
                      </a:pPr>
                      <a:r>
                        <a:rPr lang="de-DE" sz="1100" b="0" u="none" strike="noStrike" kern="0" baseline="0" noProof="0" dirty="0">
                          <a:solidFill>
                            <a:schemeClr val="bg1"/>
                          </a:solidFill>
                          <a:effectLst/>
                          <a:latin typeface="Calibri Light" panose="020F0302020204030204" pitchFamily="34" charset="0"/>
                          <a:cs typeface="Calibri Light" panose="020F0302020204030204" pitchFamily="34" charset="0"/>
                        </a:rPr>
                        <a:t>ausschüttend</a:t>
                      </a:r>
                      <a:endParaRPr lang="de-DE" sz="1100" b="0" i="0" u="none" strike="noStrike" kern="0" baseline="0" noProof="0" dirty="0">
                        <a:solidFill>
                          <a:schemeClr val="bg1"/>
                        </a:solidFill>
                        <a:effectLst/>
                        <a:latin typeface="Calibri Light" panose="020F0302020204030204" pitchFamily="34" charset="0"/>
                        <a:cs typeface="Calibri Light" panose="020F0302020204030204" pitchFamily="34" charset="0"/>
                      </a:endParaRPr>
                    </a:p>
                  </a:txBody>
                  <a:tcPr marL="72000" marR="72000" marT="0" marB="0" anchor="ct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noFill/>
                  </a:tcPr>
                </a:tc>
                <a:tc hMerge="1">
                  <a:txBody>
                    <a:bodyPr/>
                    <a:lstStyle/>
                    <a:p>
                      <a:pPr marL="0" marR="0" lvl="0" indent="0" algn="l" defTabSz="497318" rtl="0" eaLnBrk="1" fontAlgn="auto" latinLnBrk="0" hangingPunct="1">
                        <a:lnSpc>
                          <a:spcPct val="100000"/>
                        </a:lnSpc>
                        <a:spcBef>
                          <a:spcPts val="0"/>
                        </a:spcBef>
                        <a:spcAft>
                          <a:spcPts val="0"/>
                        </a:spcAft>
                        <a:buClrTx/>
                        <a:buSzTx/>
                        <a:buFontTx/>
                        <a:buNone/>
                        <a:tabLst/>
                        <a:defRPr/>
                      </a:pPr>
                      <a:endParaRPr lang="de-DE" sz="1100" b="0" i="0" u="none" strike="noStrike" kern="0" baseline="0" noProof="0" dirty="0">
                        <a:solidFill>
                          <a:schemeClr val="bg1"/>
                        </a:solidFill>
                        <a:effectLst/>
                        <a:latin typeface="Calibri Light" panose="020F0302020204030204" pitchFamily="34" charset="0"/>
                        <a:cs typeface="Calibri Light" panose="020F0302020204030204" pitchFamily="34" charset="0"/>
                      </a:endParaRPr>
                    </a:p>
                  </a:txBody>
                  <a:tcPr marL="72000" marR="72000" marT="0" marB="0" anchor="ct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226531">
                <a:tc>
                  <a:txBody>
                    <a:bodyPr/>
                    <a:lstStyle>
                      <a:lvl1pPr marL="0" algn="l" defTabSz="497845" rtl="0" eaLnBrk="1" latinLnBrk="0" hangingPunct="1">
                        <a:defRPr sz="2000" kern="1200">
                          <a:solidFill>
                            <a:schemeClr val="tx1"/>
                          </a:solidFill>
                          <a:latin typeface="Calibri"/>
                        </a:defRPr>
                      </a:lvl1pPr>
                      <a:lvl2pPr marL="497845" algn="l" defTabSz="497845" rtl="0" eaLnBrk="1" latinLnBrk="0" hangingPunct="1">
                        <a:defRPr sz="2000" kern="1200">
                          <a:solidFill>
                            <a:schemeClr val="tx1"/>
                          </a:solidFill>
                          <a:latin typeface="Calibri"/>
                        </a:defRPr>
                      </a:lvl2pPr>
                      <a:lvl3pPr marL="995690" algn="l" defTabSz="497845" rtl="0" eaLnBrk="1" latinLnBrk="0" hangingPunct="1">
                        <a:defRPr sz="2000" kern="1200">
                          <a:solidFill>
                            <a:schemeClr val="tx1"/>
                          </a:solidFill>
                          <a:latin typeface="Calibri"/>
                        </a:defRPr>
                      </a:lvl3pPr>
                      <a:lvl4pPr marL="1493535" algn="l" defTabSz="497845" rtl="0" eaLnBrk="1" latinLnBrk="0" hangingPunct="1">
                        <a:defRPr sz="2000" kern="1200">
                          <a:solidFill>
                            <a:schemeClr val="tx1"/>
                          </a:solidFill>
                          <a:latin typeface="Calibri"/>
                        </a:defRPr>
                      </a:lvl4pPr>
                      <a:lvl5pPr marL="1991380" algn="l" defTabSz="497845" rtl="0" eaLnBrk="1" latinLnBrk="0" hangingPunct="1">
                        <a:defRPr sz="2000" kern="1200">
                          <a:solidFill>
                            <a:schemeClr val="tx1"/>
                          </a:solidFill>
                          <a:latin typeface="Calibri"/>
                        </a:defRPr>
                      </a:lvl5pPr>
                      <a:lvl6pPr marL="2489225" algn="l" defTabSz="497845" rtl="0" eaLnBrk="1" latinLnBrk="0" hangingPunct="1">
                        <a:defRPr sz="2000" kern="1200">
                          <a:solidFill>
                            <a:schemeClr val="tx1"/>
                          </a:solidFill>
                          <a:latin typeface="Calibri"/>
                        </a:defRPr>
                      </a:lvl6pPr>
                      <a:lvl7pPr marL="2987070" algn="l" defTabSz="497845" rtl="0" eaLnBrk="1" latinLnBrk="0" hangingPunct="1">
                        <a:defRPr sz="2000" kern="1200">
                          <a:solidFill>
                            <a:schemeClr val="tx1"/>
                          </a:solidFill>
                          <a:latin typeface="Calibri"/>
                        </a:defRPr>
                      </a:lvl7pPr>
                      <a:lvl8pPr marL="3484916" algn="l" defTabSz="497845" rtl="0" eaLnBrk="1" latinLnBrk="0" hangingPunct="1">
                        <a:defRPr sz="2000" kern="1200">
                          <a:solidFill>
                            <a:schemeClr val="tx1"/>
                          </a:solidFill>
                          <a:latin typeface="Calibri"/>
                        </a:defRPr>
                      </a:lvl8pPr>
                      <a:lvl9pPr marL="3982761" algn="l" defTabSz="497845" rtl="0" eaLnBrk="1" latinLnBrk="0" hangingPunct="1">
                        <a:defRPr sz="2000" kern="1200">
                          <a:solidFill>
                            <a:schemeClr val="tx1"/>
                          </a:solidFill>
                          <a:latin typeface="Calibri"/>
                        </a:defRPr>
                      </a:lvl9pPr>
                    </a:lstStyle>
                    <a:p>
                      <a:pPr marL="0" marR="0" lvl="0" indent="0" algn="l" defTabSz="497318" rtl="0" eaLnBrk="1" fontAlgn="auto" latinLnBrk="0" hangingPunct="1">
                        <a:lnSpc>
                          <a:spcPct val="100000"/>
                        </a:lnSpc>
                        <a:spcBef>
                          <a:spcPts val="0"/>
                        </a:spcBef>
                        <a:spcAft>
                          <a:spcPts val="0"/>
                        </a:spcAft>
                        <a:buClrTx/>
                        <a:buSzTx/>
                        <a:buFontTx/>
                        <a:buNone/>
                        <a:tabLst/>
                        <a:defRPr/>
                      </a:pPr>
                      <a:r>
                        <a:rPr lang="de-DE" sz="1100" b="0" u="none" strike="noStrike" kern="0" baseline="0" noProof="0" dirty="0">
                          <a:solidFill>
                            <a:schemeClr val="bg1"/>
                          </a:solidFill>
                          <a:effectLst/>
                          <a:latin typeface="Calibri Light" panose="020F0302020204030204" pitchFamily="34" charset="0"/>
                          <a:cs typeface="Calibri Light" panose="020F0302020204030204" pitchFamily="34" charset="0"/>
                        </a:rPr>
                        <a:t>Erstausgabepreis</a:t>
                      </a:r>
                      <a:endParaRPr lang="de-DE" sz="1100" b="0" i="0" u="none" strike="noStrike" kern="0" baseline="0" noProof="0" dirty="0">
                        <a:solidFill>
                          <a:schemeClr val="bg1"/>
                        </a:solidFill>
                        <a:effectLst/>
                        <a:latin typeface="Calibri Light" panose="020F0302020204030204" pitchFamily="34" charset="0"/>
                        <a:ea typeface="+mn-ea"/>
                        <a:cs typeface="Calibri Light" panose="020F0302020204030204" pitchFamily="34" charset="0"/>
                      </a:endParaRPr>
                    </a:p>
                  </a:txBody>
                  <a:tcPr marL="72000" marR="72000" marT="0" marB="0" anchor="ctr">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rgbClr val="D6D6D6"/>
                    </a:solidFill>
                  </a:tcPr>
                </a:tc>
                <a:tc gridSpan="2">
                  <a:txBody>
                    <a:bodyPr/>
                    <a:lstStyle/>
                    <a:p>
                      <a:pPr algn="ctr"/>
                      <a:r>
                        <a:rPr lang="de-DE" sz="1100" b="0" dirty="0">
                          <a:solidFill>
                            <a:schemeClr val="bg1"/>
                          </a:solidFill>
                          <a:latin typeface="Calibri Light" panose="020F0302020204030204" pitchFamily="34" charset="0"/>
                          <a:cs typeface="Calibri Light" panose="020F0302020204030204" pitchFamily="34" charset="0"/>
                        </a:rPr>
                        <a:t>EUR 100 pro Anteil</a:t>
                      </a:r>
                    </a:p>
                  </a:txBody>
                  <a:tcPr marL="72000" marR="72000" marT="0" marB="0" anchor="ct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solidFill>
                      <a:srgbClr val="D6D6D6"/>
                    </a:solidFill>
                  </a:tcPr>
                </a:tc>
                <a:tc hMerge="1">
                  <a:txBody>
                    <a:bodyPr/>
                    <a:lstStyle/>
                    <a:p>
                      <a:endParaRPr lang="de-DE" sz="1100" b="0" dirty="0">
                        <a:solidFill>
                          <a:schemeClr val="bg1"/>
                        </a:solidFill>
                        <a:latin typeface="Calibri Light" panose="020F0302020204030204" pitchFamily="34" charset="0"/>
                        <a:cs typeface="Calibri Light" panose="020F0302020204030204" pitchFamily="34" charset="0"/>
                      </a:endParaRPr>
                    </a:p>
                  </a:txBody>
                  <a:tcPr marL="72000" marR="72000" marT="0" marB="0" anchor="ct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solidFill>
                      <a:srgbClr val="D6D6D6"/>
                    </a:solidFill>
                  </a:tcPr>
                </a:tc>
                <a:extLst>
                  <a:ext uri="{0D108BD9-81ED-4DB2-BD59-A6C34878D82A}">
                    <a16:rowId xmlns:a16="http://schemas.microsoft.com/office/drawing/2014/main" val="10010"/>
                  </a:ext>
                </a:extLst>
              </a:tr>
              <a:tr h="226531">
                <a:tc>
                  <a:txBody>
                    <a:bodyPr/>
                    <a:lstStyle>
                      <a:lvl1pPr marL="0" algn="l" defTabSz="497845" rtl="0" eaLnBrk="1" latinLnBrk="0" hangingPunct="1">
                        <a:defRPr sz="2000" kern="1200">
                          <a:solidFill>
                            <a:schemeClr val="tx1"/>
                          </a:solidFill>
                          <a:latin typeface="Calibri"/>
                        </a:defRPr>
                      </a:lvl1pPr>
                      <a:lvl2pPr marL="497845" algn="l" defTabSz="497845" rtl="0" eaLnBrk="1" latinLnBrk="0" hangingPunct="1">
                        <a:defRPr sz="2000" kern="1200">
                          <a:solidFill>
                            <a:schemeClr val="tx1"/>
                          </a:solidFill>
                          <a:latin typeface="Calibri"/>
                        </a:defRPr>
                      </a:lvl2pPr>
                      <a:lvl3pPr marL="995690" algn="l" defTabSz="497845" rtl="0" eaLnBrk="1" latinLnBrk="0" hangingPunct="1">
                        <a:defRPr sz="2000" kern="1200">
                          <a:solidFill>
                            <a:schemeClr val="tx1"/>
                          </a:solidFill>
                          <a:latin typeface="Calibri"/>
                        </a:defRPr>
                      </a:lvl3pPr>
                      <a:lvl4pPr marL="1493535" algn="l" defTabSz="497845" rtl="0" eaLnBrk="1" latinLnBrk="0" hangingPunct="1">
                        <a:defRPr sz="2000" kern="1200">
                          <a:solidFill>
                            <a:schemeClr val="tx1"/>
                          </a:solidFill>
                          <a:latin typeface="Calibri"/>
                        </a:defRPr>
                      </a:lvl4pPr>
                      <a:lvl5pPr marL="1991380" algn="l" defTabSz="497845" rtl="0" eaLnBrk="1" latinLnBrk="0" hangingPunct="1">
                        <a:defRPr sz="2000" kern="1200">
                          <a:solidFill>
                            <a:schemeClr val="tx1"/>
                          </a:solidFill>
                          <a:latin typeface="Calibri"/>
                        </a:defRPr>
                      </a:lvl5pPr>
                      <a:lvl6pPr marL="2489225" algn="l" defTabSz="497845" rtl="0" eaLnBrk="1" latinLnBrk="0" hangingPunct="1">
                        <a:defRPr sz="2000" kern="1200">
                          <a:solidFill>
                            <a:schemeClr val="tx1"/>
                          </a:solidFill>
                          <a:latin typeface="Calibri"/>
                        </a:defRPr>
                      </a:lvl6pPr>
                      <a:lvl7pPr marL="2987070" algn="l" defTabSz="497845" rtl="0" eaLnBrk="1" latinLnBrk="0" hangingPunct="1">
                        <a:defRPr sz="2000" kern="1200">
                          <a:solidFill>
                            <a:schemeClr val="tx1"/>
                          </a:solidFill>
                          <a:latin typeface="Calibri"/>
                        </a:defRPr>
                      </a:lvl7pPr>
                      <a:lvl8pPr marL="3484916" algn="l" defTabSz="497845" rtl="0" eaLnBrk="1" latinLnBrk="0" hangingPunct="1">
                        <a:defRPr sz="2000" kern="1200">
                          <a:solidFill>
                            <a:schemeClr val="tx1"/>
                          </a:solidFill>
                          <a:latin typeface="Calibri"/>
                        </a:defRPr>
                      </a:lvl8pPr>
                      <a:lvl9pPr marL="3982761" algn="l" defTabSz="497845" rtl="0" eaLnBrk="1" latinLnBrk="0" hangingPunct="1">
                        <a:defRPr sz="2000" kern="1200">
                          <a:solidFill>
                            <a:schemeClr val="tx1"/>
                          </a:solidFill>
                          <a:latin typeface="Calibri"/>
                        </a:defRPr>
                      </a:lvl9pPr>
                    </a:lstStyle>
                    <a:p>
                      <a:pPr marL="0" marR="0" lvl="0" indent="0" algn="l" defTabSz="497318" rtl="0" eaLnBrk="1" fontAlgn="auto" latinLnBrk="0" hangingPunct="1">
                        <a:lnSpc>
                          <a:spcPct val="100000"/>
                        </a:lnSpc>
                        <a:spcBef>
                          <a:spcPts val="0"/>
                        </a:spcBef>
                        <a:spcAft>
                          <a:spcPts val="0"/>
                        </a:spcAft>
                        <a:buClrTx/>
                        <a:buSzTx/>
                        <a:buFontTx/>
                        <a:buNone/>
                        <a:tabLst/>
                        <a:defRPr/>
                      </a:pPr>
                      <a:r>
                        <a:rPr lang="de-DE" sz="1100" b="0" u="none" strike="noStrike" kern="0" baseline="0" noProof="0" dirty="0">
                          <a:solidFill>
                            <a:schemeClr val="bg1"/>
                          </a:solidFill>
                          <a:effectLst/>
                          <a:latin typeface="Calibri Light" panose="020F0302020204030204" pitchFamily="34" charset="0"/>
                          <a:cs typeface="Calibri Light" panose="020F0302020204030204" pitchFamily="34" charset="0"/>
                        </a:rPr>
                        <a:t>Mindestanlagesumme</a:t>
                      </a:r>
                      <a:endParaRPr lang="de-DE" sz="1100" b="0" i="0" u="none" strike="noStrike" kern="0" baseline="0" noProof="0" dirty="0">
                        <a:solidFill>
                          <a:schemeClr val="bg1"/>
                        </a:solidFill>
                        <a:effectLst/>
                        <a:latin typeface="Calibri Light" panose="020F0302020204030204" pitchFamily="34" charset="0"/>
                        <a:ea typeface="+mn-ea"/>
                        <a:cs typeface="Calibri Light" panose="020F0302020204030204" pitchFamily="34" charset="0"/>
                      </a:endParaRPr>
                    </a:p>
                  </a:txBody>
                  <a:tcPr marL="72000" marR="72000" marT="0" marB="0" anchor="ctr">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tc>
                  <a:txBody>
                    <a:bodyPr/>
                    <a:lstStyle/>
                    <a:p>
                      <a:pPr algn="ctr"/>
                      <a:r>
                        <a:rPr lang="de-DE" sz="1100" b="0" dirty="0">
                          <a:solidFill>
                            <a:schemeClr val="bg1"/>
                          </a:solidFill>
                          <a:latin typeface="Calibri Light" panose="020F0302020204030204" pitchFamily="34" charset="0"/>
                          <a:cs typeface="Calibri Light" panose="020F0302020204030204" pitchFamily="34" charset="0"/>
                        </a:rPr>
                        <a:t>EUR 10.000</a:t>
                      </a:r>
                    </a:p>
                  </a:txBody>
                  <a:tcPr marL="72000" marR="72000" marT="0" marB="0" anchor="ct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de-DE" sz="1100" b="0" dirty="0">
                          <a:solidFill>
                            <a:schemeClr val="bg1"/>
                          </a:solidFill>
                          <a:latin typeface="Calibri Light" panose="020F0302020204030204" pitchFamily="34" charset="0"/>
                          <a:cs typeface="Calibri Light" panose="020F0302020204030204" pitchFamily="34" charset="0"/>
                        </a:rPr>
                        <a:t>EUR 500.000</a:t>
                      </a:r>
                    </a:p>
                  </a:txBody>
                  <a:tcPr marL="72000" marR="72000" marT="0" marB="0" anchor="ct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226531">
                <a:tc>
                  <a:txBody>
                    <a:bodyPr/>
                    <a:lstStyle>
                      <a:lvl1pPr marL="0" algn="l" defTabSz="497845" rtl="0" eaLnBrk="1" latinLnBrk="0" hangingPunct="1">
                        <a:defRPr sz="2000" kern="1200">
                          <a:solidFill>
                            <a:schemeClr val="tx1"/>
                          </a:solidFill>
                          <a:latin typeface="Calibri"/>
                        </a:defRPr>
                      </a:lvl1pPr>
                      <a:lvl2pPr marL="497845" algn="l" defTabSz="497845" rtl="0" eaLnBrk="1" latinLnBrk="0" hangingPunct="1">
                        <a:defRPr sz="2000" kern="1200">
                          <a:solidFill>
                            <a:schemeClr val="tx1"/>
                          </a:solidFill>
                          <a:latin typeface="Calibri"/>
                        </a:defRPr>
                      </a:lvl2pPr>
                      <a:lvl3pPr marL="995690" algn="l" defTabSz="497845" rtl="0" eaLnBrk="1" latinLnBrk="0" hangingPunct="1">
                        <a:defRPr sz="2000" kern="1200">
                          <a:solidFill>
                            <a:schemeClr val="tx1"/>
                          </a:solidFill>
                          <a:latin typeface="Calibri"/>
                        </a:defRPr>
                      </a:lvl3pPr>
                      <a:lvl4pPr marL="1493535" algn="l" defTabSz="497845" rtl="0" eaLnBrk="1" latinLnBrk="0" hangingPunct="1">
                        <a:defRPr sz="2000" kern="1200">
                          <a:solidFill>
                            <a:schemeClr val="tx1"/>
                          </a:solidFill>
                          <a:latin typeface="Calibri"/>
                        </a:defRPr>
                      </a:lvl4pPr>
                      <a:lvl5pPr marL="1991380" algn="l" defTabSz="497845" rtl="0" eaLnBrk="1" latinLnBrk="0" hangingPunct="1">
                        <a:defRPr sz="2000" kern="1200">
                          <a:solidFill>
                            <a:schemeClr val="tx1"/>
                          </a:solidFill>
                          <a:latin typeface="Calibri"/>
                        </a:defRPr>
                      </a:lvl5pPr>
                      <a:lvl6pPr marL="2489225" algn="l" defTabSz="497845" rtl="0" eaLnBrk="1" latinLnBrk="0" hangingPunct="1">
                        <a:defRPr sz="2000" kern="1200">
                          <a:solidFill>
                            <a:schemeClr val="tx1"/>
                          </a:solidFill>
                          <a:latin typeface="Calibri"/>
                        </a:defRPr>
                      </a:lvl6pPr>
                      <a:lvl7pPr marL="2987070" algn="l" defTabSz="497845" rtl="0" eaLnBrk="1" latinLnBrk="0" hangingPunct="1">
                        <a:defRPr sz="2000" kern="1200">
                          <a:solidFill>
                            <a:schemeClr val="tx1"/>
                          </a:solidFill>
                          <a:latin typeface="Calibri"/>
                        </a:defRPr>
                      </a:lvl7pPr>
                      <a:lvl8pPr marL="3484916" algn="l" defTabSz="497845" rtl="0" eaLnBrk="1" latinLnBrk="0" hangingPunct="1">
                        <a:defRPr sz="2000" kern="1200">
                          <a:solidFill>
                            <a:schemeClr val="tx1"/>
                          </a:solidFill>
                          <a:latin typeface="Calibri"/>
                        </a:defRPr>
                      </a:lvl8pPr>
                      <a:lvl9pPr marL="3982761" algn="l" defTabSz="497845" rtl="0" eaLnBrk="1" latinLnBrk="0" hangingPunct="1">
                        <a:defRPr sz="2000" kern="1200">
                          <a:solidFill>
                            <a:schemeClr val="tx1"/>
                          </a:solidFill>
                          <a:latin typeface="Calibri"/>
                        </a:defRPr>
                      </a:lvl9pPr>
                    </a:lstStyle>
                    <a:p>
                      <a:pPr marL="0" marR="0" lvl="0" indent="0" algn="l" defTabSz="497318" rtl="0" eaLnBrk="1" fontAlgn="auto" latinLnBrk="0" hangingPunct="1">
                        <a:lnSpc>
                          <a:spcPct val="100000"/>
                        </a:lnSpc>
                        <a:spcBef>
                          <a:spcPts val="0"/>
                        </a:spcBef>
                        <a:spcAft>
                          <a:spcPts val="0"/>
                        </a:spcAft>
                        <a:buClrTx/>
                        <a:buSzTx/>
                        <a:buFontTx/>
                        <a:buNone/>
                        <a:tabLst/>
                        <a:defRPr/>
                      </a:pPr>
                      <a:r>
                        <a:rPr lang="de-DE" sz="1100" b="0" u="none" strike="noStrike" kern="0" baseline="0" noProof="0" dirty="0">
                          <a:solidFill>
                            <a:schemeClr val="bg1"/>
                          </a:solidFill>
                          <a:effectLst/>
                          <a:latin typeface="Calibri Light" panose="020F0302020204030204" pitchFamily="34" charset="0"/>
                          <a:cs typeface="Calibri Light" panose="020F0302020204030204" pitchFamily="34" charset="0"/>
                        </a:rPr>
                        <a:t>Verwaltungsgebühr</a:t>
                      </a:r>
                      <a:endParaRPr lang="de-DE" sz="1100" b="0" i="0" u="none" strike="noStrike" kern="0" baseline="0" noProof="0" dirty="0">
                        <a:solidFill>
                          <a:schemeClr val="bg1"/>
                        </a:solidFill>
                        <a:effectLst/>
                        <a:latin typeface="Calibri Light" panose="020F0302020204030204" pitchFamily="34" charset="0"/>
                        <a:ea typeface="+mn-ea"/>
                        <a:cs typeface="Calibri Light" panose="020F0302020204030204" pitchFamily="34" charset="0"/>
                      </a:endParaRPr>
                    </a:p>
                  </a:txBody>
                  <a:tcPr marL="72000" marR="72000" marT="0" marB="0" anchor="ctr">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rgbClr val="D6D6D6"/>
                    </a:solidFill>
                  </a:tcPr>
                </a:tc>
                <a:tc>
                  <a:txBody>
                    <a:bodyPr/>
                    <a:lstStyle/>
                    <a:p>
                      <a:pPr algn="ctr"/>
                      <a:r>
                        <a:rPr lang="de-DE" sz="1100" b="0" dirty="0">
                          <a:solidFill>
                            <a:schemeClr val="bg1"/>
                          </a:solidFill>
                          <a:latin typeface="Calibri Light" panose="020F0302020204030204" pitchFamily="34" charset="0"/>
                          <a:cs typeface="Calibri Light" panose="020F0302020204030204" pitchFamily="34" charset="0"/>
                        </a:rPr>
                        <a:t>0,25 % p.a.</a:t>
                      </a:r>
                    </a:p>
                  </a:txBody>
                  <a:tcPr marL="72000" marR="72000" marT="0" marB="0" anchor="ct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solidFill>
                      <a:srgbClr val="D6D6D6"/>
                    </a:solidFill>
                  </a:tcPr>
                </a:tc>
                <a:tc>
                  <a:txBody>
                    <a:bodyPr/>
                    <a:lstStyle/>
                    <a:p>
                      <a:pPr algn="ctr"/>
                      <a:r>
                        <a:rPr lang="de-DE" sz="1100" b="0" dirty="0">
                          <a:solidFill>
                            <a:schemeClr val="bg1"/>
                          </a:solidFill>
                          <a:latin typeface="Calibri Light" panose="020F0302020204030204" pitchFamily="34" charset="0"/>
                          <a:cs typeface="Calibri Light" panose="020F0302020204030204" pitchFamily="34" charset="0"/>
                        </a:rPr>
                        <a:t>0,25 % p.a. </a:t>
                      </a:r>
                    </a:p>
                  </a:txBody>
                  <a:tcPr marL="72000" marR="72000" marT="0" marB="0" anchor="ct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solidFill>
                      <a:srgbClr val="D6D6D6"/>
                    </a:solidFill>
                  </a:tcPr>
                </a:tc>
                <a:extLst>
                  <a:ext uri="{0D108BD9-81ED-4DB2-BD59-A6C34878D82A}">
                    <a16:rowId xmlns:a16="http://schemas.microsoft.com/office/drawing/2014/main" val="10012"/>
                  </a:ext>
                </a:extLst>
              </a:tr>
              <a:tr h="226531">
                <a:tc>
                  <a:txBody>
                    <a:bodyPr/>
                    <a:lstStyle>
                      <a:lvl1pPr marL="0" algn="l" defTabSz="497845" rtl="0" eaLnBrk="1" latinLnBrk="0" hangingPunct="1">
                        <a:defRPr sz="2000" kern="1200">
                          <a:solidFill>
                            <a:schemeClr val="tx1"/>
                          </a:solidFill>
                          <a:latin typeface="Calibri"/>
                        </a:defRPr>
                      </a:lvl1pPr>
                      <a:lvl2pPr marL="497845" algn="l" defTabSz="497845" rtl="0" eaLnBrk="1" latinLnBrk="0" hangingPunct="1">
                        <a:defRPr sz="2000" kern="1200">
                          <a:solidFill>
                            <a:schemeClr val="tx1"/>
                          </a:solidFill>
                          <a:latin typeface="Calibri"/>
                        </a:defRPr>
                      </a:lvl2pPr>
                      <a:lvl3pPr marL="995690" algn="l" defTabSz="497845" rtl="0" eaLnBrk="1" latinLnBrk="0" hangingPunct="1">
                        <a:defRPr sz="2000" kern="1200">
                          <a:solidFill>
                            <a:schemeClr val="tx1"/>
                          </a:solidFill>
                          <a:latin typeface="Calibri"/>
                        </a:defRPr>
                      </a:lvl3pPr>
                      <a:lvl4pPr marL="1493535" algn="l" defTabSz="497845" rtl="0" eaLnBrk="1" latinLnBrk="0" hangingPunct="1">
                        <a:defRPr sz="2000" kern="1200">
                          <a:solidFill>
                            <a:schemeClr val="tx1"/>
                          </a:solidFill>
                          <a:latin typeface="Calibri"/>
                        </a:defRPr>
                      </a:lvl4pPr>
                      <a:lvl5pPr marL="1991380" algn="l" defTabSz="497845" rtl="0" eaLnBrk="1" latinLnBrk="0" hangingPunct="1">
                        <a:defRPr sz="2000" kern="1200">
                          <a:solidFill>
                            <a:schemeClr val="tx1"/>
                          </a:solidFill>
                          <a:latin typeface="Calibri"/>
                        </a:defRPr>
                      </a:lvl5pPr>
                      <a:lvl6pPr marL="2489225" algn="l" defTabSz="497845" rtl="0" eaLnBrk="1" latinLnBrk="0" hangingPunct="1">
                        <a:defRPr sz="2000" kern="1200">
                          <a:solidFill>
                            <a:schemeClr val="tx1"/>
                          </a:solidFill>
                          <a:latin typeface="Calibri"/>
                        </a:defRPr>
                      </a:lvl6pPr>
                      <a:lvl7pPr marL="2987070" algn="l" defTabSz="497845" rtl="0" eaLnBrk="1" latinLnBrk="0" hangingPunct="1">
                        <a:defRPr sz="2000" kern="1200">
                          <a:solidFill>
                            <a:schemeClr val="tx1"/>
                          </a:solidFill>
                          <a:latin typeface="Calibri"/>
                        </a:defRPr>
                      </a:lvl7pPr>
                      <a:lvl8pPr marL="3484916" algn="l" defTabSz="497845" rtl="0" eaLnBrk="1" latinLnBrk="0" hangingPunct="1">
                        <a:defRPr sz="2000" kern="1200">
                          <a:solidFill>
                            <a:schemeClr val="tx1"/>
                          </a:solidFill>
                          <a:latin typeface="Calibri"/>
                        </a:defRPr>
                      </a:lvl8pPr>
                      <a:lvl9pPr marL="3982761" algn="l" defTabSz="497845" rtl="0" eaLnBrk="1" latinLnBrk="0" hangingPunct="1">
                        <a:defRPr sz="2000" kern="1200">
                          <a:solidFill>
                            <a:schemeClr val="tx1"/>
                          </a:solidFill>
                          <a:latin typeface="Calibri"/>
                        </a:defRPr>
                      </a:lvl9pPr>
                    </a:lstStyle>
                    <a:p>
                      <a:pPr marL="0" marR="0" lvl="0" indent="0" algn="l" defTabSz="497318" rtl="0" eaLnBrk="1" fontAlgn="auto" latinLnBrk="0" hangingPunct="1">
                        <a:lnSpc>
                          <a:spcPct val="100000"/>
                        </a:lnSpc>
                        <a:spcBef>
                          <a:spcPts val="0"/>
                        </a:spcBef>
                        <a:spcAft>
                          <a:spcPts val="0"/>
                        </a:spcAft>
                        <a:buClrTx/>
                        <a:buSzTx/>
                        <a:buFontTx/>
                        <a:buNone/>
                        <a:tabLst/>
                        <a:defRPr/>
                      </a:pPr>
                      <a:r>
                        <a:rPr lang="de-DE" sz="1100" b="0" u="none" strike="noStrike" kern="0" baseline="0" noProof="0" dirty="0">
                          <a:solidFill>
                            <a:schemeClr val="bg1"/>
                          </a:solidFill>
                          <a:effectLst/>
                          <a:latin typeface="Calibri Light" panose="020F0302020204030204" pitchFamily="34" charset="0"/>
                          <a:cs typeface="Calibri Light" panose="020F0302020204030204" pitchFamily="34" charset="0"/>
                        </a:rPr>
                        <a:t>Taxe </a:t>
                      </a:r>
                      <a:r>
                        <a:rPr lang="de-DE" sz="1100" b="0" u="none" strike="noStrike" kern="0" baseline="0" noProof="0" dirty="0" err="1">
                          <a:solidFill>
                            <a:schemeClr val="bg1"/>
                          </a:solidFill>
                          <a:effectLst/>
                          <a:latin typeface="Calibri Light" panose="020F0302020204030204" pitchFamily="34" charset="0"/>
                          <a:cs typeface="Calibri Light" panose="020F0302020204030204" pitchFamily="34" charset="0"/>
                        </a:rPr>
                        <a:t>d’abonnement</a:t>
                      </a:r>
                      <a:endParaRPr lang="de-DE" sz="1100" b="0" i="0" u="none" strike="noStrike" kern="0" baseline="0" noProof="0" dirty="0">
                        <a:solidFill>
                          <a:schemeClr val="bg1"/>
                        </a:solidFill>
                        <a:effectLst/>
                        <a:latin typeface="Calibri Light" panose="020F0302020204030204" pitchFamily="34" charset="0"/>
                        <a:ea typeface="+mn-ea"/>
                        <a:cs typeface="Calibri Light" panose="020F0302020204030204" pitchFamily="34" charset="0"/>
                      </a:endParaRPr>
                    </a:p>
                  </a:txBody>
                  <a:tcPr marL="72000" marR="72000" marT="0" marB="0" anchor="ctr">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tc>
                  <a:txBody>
                    <a:bodyPr/>
                    <a:lstStyle/>
                    <a:p>
                      <a:pPr marL="0" marR="0" lvl="0" indent="0" algn="ctr" defTabSz="497845" rtl="0" eaLnBrk="1" fontAlgn="auto" latinLnBrk="0" hangingPunct="1">
                        <a:lnSpc>
                          <a:spcPct val="100000"/>
                        </a:lnSpc>
                        <a:spcBef>
                          <a:spcPts val="0"/>
                        </a:spcBef>
                        <a:spcAft>
                          <a:spcPts val="0"/>
                        </a:spcAft>
                        <a:buClrTx/>
                        <a:buSzTx/>
                        <a:buFontTx/>
                        <a:buNone/>
                        <a:tabLst/>
                        <a:defRPr/>
                      </a:pPr>
                      <a:r>
                        <a:rPr lang="de-DE" sz="1100" b="0" dirty="0">
                          <a:solidFill>
                            <a:schemeClr val="bg1"/>
                          </a:solidFill>
                          <a:latin typeface="Calibri Light" panose="020F0302020204030204" pitchFamily="34" charset="0"/>
                          <a:cs typeface="Calibri Light" panose="020F0302020204030204" pitchFamily="34" charset="0"/>
                        </a:rPr>
                        <a:t>0,05 % p.a.</a:t>
                      </a:r>
                    </a:p>
                  </a:txBody>
                  <a:tcPr marL="72000" marR="72000" marT="0" marB="0" anchor="ct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de-DE" sz="1100" b="0" dirty="0">
                          <a:solidFill>
                            <a:schemeClr val="bg1"/>
                          </a:solidFill>
                          <a:latin typeface="Calibri Light" panose="020F0302020204030204" pitchFamily="34" charset="0"/>
                          <a:cs typeface="Calibri Light" panose="020F0302020204030204" pitchFamily="34" charset="0"/>
                        </a:rPr>
                        <a:t>0,01 % p.a.</a:t>
                      </a:r>
                    </a:p>
                  </a:txBody>
                  <a:tcPr marL="72000" marR="72000" marT="0" marB="0" anchor="ct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r h="226531">
                <a:tc>
                  <a:txBody>
                    <a:bodyPr/>
                    <a:lstStyle>
                      <a:lvl1pPr marL="0" algn="l" defTabSz="497845" rtl="0" eaLnBrk="1" latinLnBrk="0" hangingPunct="1">
                        <a:defRPr sz="2000" kern="1200">
                          <a:solidFill>
                            <a:schemeClr val="tx1"/>
                          </a:solidFill>
                          <a:latin typeface="Calibri"/>
                        </a:defRPr>
                      </a:lvl1pPr>
                      <a:lvl2pPr marL="497845" algn="l" defTabSz="497845" rtl="0" eaLnBrk="1" latinLnBrk="0" hangingPunct="1">
                        <a:defRPr sz="2000" kern="1200">
                          <a:solidFill>
                            <a:schemeClr val="tx1"/>
                          </a:solidFill>
                          <a:latin typeface="Calibri"/>
                        </a:defRPr>
                      </a:lvl2pPr>
                      <a:lvl3pPr marL="995690" algn="l" defTabSz="497845" rtl="0" eaLnBrk="1" latinLnBrk="0" hangingPunct="1">
                        <a:defRPr sz="2000" kern="1200">
                          <a:solidFill>
                            <a:schemeClr val="tx1"/>
                          </a:solidFill>
                          <a:latin typeface="Calibri"/>
                        </a:defRPr>
                      </a:lvl3pPr>
                      <a:lvl4pPr marL="1493535" algn="l" defTabSz="497845" rtl="0" eaLnBrk="1" latinLnBrk="0" hangingPunct="1">
                        <a:defRPr sz="2000" kern="1200">
                          <a:solidFill>
                            <a:schemeClr val="tx1"/>
                          </a:solidFill>
                          <a:latin typeface="Calibri"/>
                        </a:defRPr>
                      </a:lvl4pPr>
                      <a:lvl5pPr marL="1991380" algn="l" defTabSz="497845" rtl="0" eaLnBrk="1" latinLnBrk="0" hangingPunct="1">
                        <a:defRPr sz="2000" kern="1200">
                          <a:solidFill>
                            <a:schemeClr val="tx1"/>
                          </a:solidFill>
                          <a:latin typeface="Calibri"/>
                        </a:defRPr>
                      </a:lvl5pPr>
                      <a:lvl6pPr marL="2489225" algn="l" defTabSz="497845" rtl="0" eaLnBrk="1" latinLnBrk="0" hangingPunct="1">
                        <a:defRPr sz="2000" kern="1200">
                          <a:solidFill>
                            <a:schemeClr val="tx1"/>
                          </a:solidFill>
                          <a:latin typeface="Calibri"/>
                        </a:defRPr>
                      </a:lvl6pPr>
                      <a:lvl7pPr marL="2987070" algn="l" defTabSz="497845" rtl="0" eaLnBrk="1" latinLnBrk="0" hangingPunct="1">
                        <a:defRPr sz="2000" kern="1200">
                          <a:solidFill>
                            <a:schemeClr val="tx1"/>
                          </a:solidFill>
                          <a:latin typeface="Calibri"/>
                        </a:defRPr>
                      </a:lvl7pPr>
                      <a:lvl8pPr marL="3484916" algn="l" defTabSz="497845" rtl="0" eaLnBrk="1" latinLnBrk="0" hangingPunct="1">
                        <a:defRPr sz="2000" kern="1200">
                          <a:solidFill>
                            <a:schemeClr val="tx1"/>
                          </a:solidFill>
                          <a:latin typeface="Calibri"/>
                        </a:defRPr>
                      </a:lvl8pPr>
                      <a:lvl9pPr marL="3982761" algn="l" defTabSz="497845" rtl="0" eaLnBrk="1" latinLnBrk="0" hangingPunct="1">
                        <a:defRPr sz="2000" kern="1200">
                          <a:solidFill>
                            <a:schemeClr val="tx1"/>
                          </a:solidFill>
                          <a:latin typeface="Calibri"/>
                        </a:defRPr>
                      </a:lvl9pPr>
                    </a:lstStyle>
                    <a:p>
                      <a:pPr marL="0" marR="0" lvl="0" indent="0" algn="l" defTabSz="497318" rtl="0" eaLnBrk="1" fontAlgn="auto" latinLnBrk="0" hangingPunct="1">
                        <a:lnSpc>
                          <a:spcPct val="100000"/>
                        </a:lnSpc>
                        <a:spcBef>
                          <a:spcPts val="0"/>
                        </a:spcBef>
                        <a:spcAft>
                          <a:spcPts val="0"/>
                        </a:spcAft>
                        <a:buClrTx/>
                        <a:buSzTx/>
                        <a:buFontTx/>
                        <a:buNone/>
                        <a:tabLst/>
                        <a:defRPr/>
                      </a:pPr>
                      <a:r>
                        <a:rPr lang="de-DE" sz="1100" b="0" u="none" strike="noStrike" kern="0" baseline="0" noProof="0" dirty="0">
                          <a:solidFill>
                            <a:schemeClr val="bg1"/>
                          </a:solidFill>
                          <a:effectLst/>
                          <a:latin typeface="Calibri Light" panose="020F0302020204030204" pitchFamily="34" charset="0"/>
                          <a:cs typeface="Calibri Light" panose="020F0302020204030204" pitchFamily="34" charset="0"/>
                        </a:rPr>
                        <a:t>Ausgabeaufschlag / Rücknahmeabschlag</a:t>
                      </a:r>
                      <a:endParaRPr lang="de-DE" sz="1100" b="0" i="0" u="none" strike="noStrike" kern="0" baseline="0" noProof="0" dirty="0">
                        <a:solidFill>
                          <a:schemeClr val="bg1"/>
                        </a:solidFill>
                        <a:effectLst/>
                        <a:latin typeface="Calibri Light" panose="020F0302020204030204" pitchFamily="34" charset="0"/>
                        <a:ea typeface="+mn-ea"/>
                        <a:cs typeface="Calibri Light" panose="020F0302020204030204" pitchFamily="34" charset="0"/>
                      </a:endParaRPr>
                    </a:p>
                  </a:txBody>
                  <a:tcPr marL="72000" marR="72000" marT="0" marB="0" anchor="ctr">
                    <a:lnL w="12700" cap="flat" cmpd="sng" algn="ctr">
                      <a:noFill/>
                      <a:prstDash val="solid"/>
                      <a:round/>
                      <a:headEnd type="none" w="med" len="med"/>
                      <a:tailEnd type="none" w="med" len="med"/>
                    </a:lnL>
                    <a:lnR>
                      <a:noFill/>
                    </a:lnR>
                    <a:lnT>
                      <a:noFill/>
                    </a:lnT>
                    <a:lnB w="19050" cap="flat" cmpd="sng" algn="ctr">
                      <a:solidFill>
                        <a:srgbClr val="828995"/>
                      </a:solidFill>
                      <a:prstDash val="solid"/>
                      <a:round/>
                      <a:headEnd type="none" w="med" len="med"/>
                      <a:tailEnd type="none" w="med" len="med"/>
                    </a:lnB>
                    <a:lnTlToBr w="12700" cmpd="sng">
                      <a:noFill/>
                      <a:prstDash val="solid"/>
                    </a:lnTlToBr>
                    <a:lnBlToTr w="12700" cmpd="sng">
                      <a:noFill/>
                      <a:prstDash val="solid"/>
                    </a:lnBlToTr>
                    <a:solidFill>
                      <a:srgbClr val="D6D6D6"/>
                    </a:solidFill>
                  </a:tcPr>
                </a:tc>
                <a:tc>
                  <a:txBody>
                    <a:bodyPr/>
                    <a:lstStyle/>
                    <a:p>
                      <a:pPr marL="0" marR="0" lvl="0" indent="0" algn="ctr" defTabSz="497845" rtl="0" eaLnBrk="1" fontAlgn="auto" latinLnBrk="0" hangingPunct="1">
                        <a:lnSpc>
                          <a:spcPct val="100000"/>
                        </a:lnSpc>
                        <a:spcBef>
                          <a:spcPts val="0"/>
                        </a:spcBef>
                        <a:spcAft>
                          <a:spcPts val="0"/>
                        </a:spcAft>
                        <a:buClrTx/>
                        <a:buSzTx/>
                        <a:buFontTx/>
                        <a:buNone/>
                        <a:tabLst/>
                        <a:defRPr/>
                      </a:pPr>
                      <a:r>
                        <a:rPr lang="de-DE" sz="1100" b="0" dirty="0">
                          <a:solidFill>
                            <a:schemeClr val="bg1"/>
                          </a:solidFill>
                          <a:latin typeface="Calibri Light" panose="020F0302020204030204" pitchFamily="34" charset="0"/>
                          <a:cs typeface="Calibri Light" panose="020F0302020204030204" pitchFamily="34" charset="0"/>
                        </a:rPr>
                        <a:t>bis zu 3 % / keiner</a:t>
                      </a:r>
                    </a:p>
                  </a:txBody>
                  <a:tcPr marL="72000" marR="72000" marT="0" marB="0" anchor="ctr">
                    <a:lnL>
                      <a:noFill/>
                    </a:lnL>
                    <a:lnR w="12700" cap="flat" cmpd="sng" algn="ctr">
                      <a:noFill/>
                      <a:prstDash val="solid"/>
                      <a:round/>
                      <a:headEnd type="none" w="med" len="med"/>
                      <a:tailEnd type="none" w="med" len="med"/>
                    </a:lnR>
                    <a:lnT>
                      <a:noFill/>
                    </a:lnT>
                    <a:lnB w="19050" cap="flat" cmpd="sng" algn="ctr">
                      <a:solidFill>
                        <a:srgbClr val="828995"/>
                      </a:solidFill>
                      <a:prstDash val="solid"/>
                      <a:round/>
                      <a:headEnd type="none" w="med" len="med"/>
                      <a:tailEnd type="none" w="med" len="med"/>
                    </a:lnB>
                    <a:lnTlToBr w="12700" cmpd="sng">
                      <a:noFill/>
                      <a:prstDash val="solid"/>
                    </a:lnTlToBr>
                    <a:lnBlToTr w="12700" cmpd="sng">
                      <a:noFill/>
                      <a:prstDash val="solid"/>
                    </a:lnBlToTr>
                    <a:solidFill>
                      <a:srgbClr val="D6D6D6"/>
                    </a:solidFill>
                  </a:tcPr>
                </a:tc>
                <a:tc>
                  <a:txBody>
                    <a:bodyPr/>
                    <a:lstStyle/>
                    <a:p>
                      <a:pPr algn="ctr"/>
                      <a:r>
                        <a:rPr lang="de-DE" sz="1100" b="0" dirty="0">
                          <a:solidFill>
                            <a:schemeClr val="bg1"/>
                          </a:solidFill>
                          <a:latin typeface="Calibri Light" panose="020F0302020204030204" pitchFamily="34" charset="0"/>
                          <a:cs typeface="Calibri Light" panose="020F0302020204030204" pitchFamily="34" charset="0"/>
                        </a:rPr>
                        <a:t>keiner / keiner</a:t>
                      </a:r>
                    </a:p>
                  </a:txBody>
                  <a:tcPr marL="72000" marR="72000" marT="0" marB="0" anchor="ctr">
                    <a:lnL>
                      <a:noFill/>
                    </a:lnL>
                    <a:lnR w="12700" cap="flat" cmpd="sng" algn="ctr">
                      <a:noFill/>
                      <a:prstDash val="solid"/>
                      <a:round/>
                      <a:headEnd type="none" w="med" len="med"/>
                      <a:tailEnd type="none" w="med" len="med"/>
                    </a:lnR>
                    <a:lnT>
                      <a:noFill/>
                    </a:lnT>
                    <a:lnB w="19050" cap="flat" cmpd="sng" algn="ctr">
                      <a:solidFill>
                        <a:srgbClr val="828995"/>
                      </a:solidFill>
                      <a:prstDash val="solid"/>
                      <a:round/>
                      <a:headEnd type="none" w="med" len="med"/>
                      <a:tailEnd type="none" w="med" len="med"/>
                    </a:lnB>
                    <a:lnTlToBr w="12700" cmpd="sng">
                      <a:noFill/>
                      <a:prstDash val="solid"/>
                    </a:lnTlToBr>
                    <a:lnBlToTr w="12700" cmpd="sng">
                      <a:noFill/>
                      <a:prstDash val="solid"/>
                    </a:lnBlToTr>
                    <a:solidFill>
                      <a:srgbClr val="D6D6D6"/>
                    </a:solidFill>
                  </a:tcPr>
                </a:tc>
                <a:extLst>
                  <a:ext uri="{0D108BD9-81ED-4DB2-BD59-A6C34878D82A}">
                    <a16:rowId xmlns:a16="http://schemas.microsoft.com/office/drawing/2014/main" val="10014"/>
                  </a:ext>
                </a:extLst>
              </a:tr>
            </a:tbl>
          </a:graphicData>
        </a:graphic>
      </p:graphicFrame>
      <p:sp>
        <p:nvSpPr>
          <p:cNvPr id="2" name="Rechteck 1">
            <a:extLst>
              <a:ext uri="{FF2B5EF4-FFF2-40B4-BE49-F238E27FC236}">
                <a16:creationId xmlns:a16="http://schemas.microsoft.com/office/drawing/2014/main" id="{A466B3D0-6457-1574-E1A5-C15C52C7E00F}"/>
              </a:ext>
            </a:extLst>
          </p:cNvPr>
          <p:cNvSpPr/>
          <p:nvPr/>
        </p:nvSpPr>
        <p:spPr>
          <a:xfrm>
            <a:off x="2617420" y="544907"/>
            <a:ext cx="7898171" cy="936104"/>
          </a:xfrm>
          <a:prstGeom prst="rect">
            <a:avLst/>
          </a:prstGeom>
        </p:spPr>
        <p:txBody>
          <a:bodyPr wrap="none" lIns="0" tIns="0" rIns="0" bIns="0">
            <a:noAutofit/>
          </a:bodyPr>
          <a:lstStyle/>
          <a:p>
            <a:r>
              <a:rPr lang="de-DE" sz="2800" dirty="0">
                <a:solidFill>
                  <a:schemeClr val="accent2"/>
                </a:solidFill>
                <a:latin typeface="Calibri Light"/>
              </a:rPr>
              <a:t>BayernInvest Euro Corporates Non-Fin 2029 Fonds</a:t>
            </a:r>
          </a:p>
          <a:p>
            <a:r>
              <a:rPr lang="de-DE" sz="2800" dirty="0">
                <a:solidFill>
                  <a:schemeClr val="accent1"/>
                </a:solidFill>
                <a:latin typeface="+mj-lt"/>
                <a:ea typeface="+mj-ea"/>
                <a:cs typeface="Calibri Light"/>
              </a:rPr>
              <a:t>Rendite sichern mit einem Laufzeitfonds</a:t>
            </a:r>
          </a:p>
        </p:txBody>
      </p:sp>
    </p:spTree>
    <p:extLst>
      <p:ext uri="{BB962C8B-B14F-4D97-AF65-F5344CB8AC3E}">
        <p14:creationId xmlns:p14="http://schemas.microsoft.com/office/powerpoint/2010/main" val="266070453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02_Mastervorlage Handout für Druck">
  <a:themeElements>
    <a:clrScheme name="BayernLB 2018">
      <a:dk1>
        <a:srgbClr val="000000"/>
      </a:dk1>
      <a:lt1>
        <a:srgbClr val="FFFFFF"/>
      </a:lt1>
      <a:dk2>
        <a:srgbClr val="118EE9"/>
      </a:dk2>
      <a:lt2>
        <a:srgbClr val="EEEEEE"/>
      </a:lt2>
      <a:accent1>
        <a:srgbClr val="118EE9"/>
      </a:accent1>
      <a:accent2>
        <a:srgbClr val="002065"/>
      </a:accent2>
      <a:accent3>
        <a:srgbClr val="FA7F04"/>
      </a:accent3>
      <a:accent4>
        <a:srgbClr val="B9D323"/>
      </a:accent4>
      <a:accent5>
        <a:srgbClr val="66A22D"/>
      </a:accent5>
      <a:accent6>
        <a:srgbClr val="FF0000"/>
      </a:accent6>
      <a:hlink>
        <a:srgbClr val="0782BC"/>
      </a:hlink>
      <a:folHlink>
        <a:srgbClr val="828995"/>
      </a:folHlink>
    </a:clrScheme>
    <a:fontScheme name="BayernLB">
      <a:majorFont>
        <a:latin typeface="Calibri Light"/>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2"/>
        </a:solidFill>
        <a:ln>
          <a:noFill/>
        </a:ln>
        <a:effectLst/>
      </a:spPr>
      <a:bodyPr lIns="72000" tIns="36000" rIns="72000" rtlCol="0" anchor="t"/>
      <a:lstStyle>
        <a:defPPr algn="l">
          <a:defRPr sz="1700" dirty="0" smtClean="0">
            <a:solidFill>
              <a:schemeClr val="tx2"/>
            </a:solidFill>
          </a:defRPr>
        </a:defPPr>
      </a:lstStyle>
      <a:style>
        <a:lnRef idx="1">
          <a:schemeClr val="accent1"/>
        </a:lnRef>
        <a:fillRef idx="3">
          <a:schemeClr val="accent1"/>
        </a:fillRef>
        <a:effectRef idx="2">
          <a:schemeClr val="accent1"/>
        </a:effectRef>
        <a:fontRef idx="minor">
          <a:schemeClr val="lt1"/>
        </a:fontRef>
      </a:style>
    </a:spDef>
    <a:lnDef>
      <a:spPr>
        <a:ln w="19050" cap="flat" cmpd="sng">
          <a:solidFill>
            <a:schemeClr val="bg1">
              <a:lumMod val="50000"/>
            </a:schemeClr>
          </a:solidFill>
          <a:miter lim="800000"/>
          <a:tailEnd type="arrow"/>
        </a:ln>
        <a:effectLst/>
      </a:spPr>
      <a:bodyPr/>
      <a:lstStyle/>
      <a:style>
        <a:lnRef idx="2">
          <a:schemeClr val="accent1"/>
        </a:lnRef>
        <a:fillRef idx="0">
          <a:schemeClr val="accent1"/>
        </a:fillRef>
        <a:effectRef idx="1">
          <a:schemeClr val="accent1"/>
        </a:effectRef>
        <a:fontRef idx="minor">
          <a:schemeClr val="tx1"/>
        </a:fontRef>
      </a:style>
    </a:lnDef>
    <a:txDef>
      <a:spPr/>
      <a:bodyPr vert="horz" wrap="square" lIns="0" tIns="0" rIns="0" bIns="0" rtlCol="0" anchor="ctr">
        <a:spAutoFit/>
      </a:bodyPr>
      <a:lstStyle>
        <a:defPPr algn="l">
          <a:defRPr sz="1700" dirty="0" err="1" smtClean="0">
            <a:solidFill>
              <a:schemeClr val="tx2"/>
            </a:solidFill>
          </a:defRPr>
        </a:defPPr>
      </a:lstStyle>
    </a:txDef>
  </a:objectDefaults>
  <a:extraClrSchemeLst/>
  <a:extLst>
    <a:ext uri="{05A4C25C-085E-4340-85A3-A5531E510DB2}">
      <thm15:themeFamily xmlns:thm15="http://schemas.microsoft.com/office/thememl/2012/main" name="BLB-PPT-Vorlagen-240418-Folien" id="{B0AA14E4-8C4F-434E-AB19-45B744DCBA72}" vid="{FAA2B7DC-9E2E-4879-BDEB-D34C0BD7DEFC}"/>
    </a:ext>
  </a:extLst>
</a:theme>
</file>

<file path=ppt/theme/theme2.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02_Mastervorlage Handout für Druck</Template>
  <TotalTime>0</TotalTime>
  <Words>646</Words>
  <Application>Microsoft Office PowerPoint</Application>
  <PresentationFormat>Benutzerdefiniert</PresentationFormat>
  <Paragraphs>56</Paragraphs>
  <Slides>2</Slides>
  <Notes>1</Notes>
  <HiddenSlides>0</HiddenSlides>
  <MMClips>0</MMClips>
  <ScaleCrop>false</ScaleCrop>
  <HeadingPairs>
    <vt:vector size="8" baseType="variant">
      <vt:variant>
        <vt:lpstr>Verwendete Schriftarten</vt:lpstr>
      </vt:variant>
      <vt:variant>
        <vt:i4>5</vt:i4>
      </vt:variant>
      <vt:variant>
        <vt:lpstr>Design</vt:lpstr>
      </vt:variant>
      <vt:variant>
        <vt:i4>1</vt:i4>
      </vt:variant>
      <vt:variant>
        <vt:lpstr>Eingebettete OLE-Server</vt:lpstr>
      </vt:variant>
      <vt:variant>
        <vt:i4>1</vt:i4>
      </vt:variant>
      <vt:variant>
        <vt:lpstr>Folientitel</vt:lpstr>
      </vt:variant>
      <vt:variant>
        <vt:i4>2</vt:i4>
      </vt:variant>
    </vt:vector>
  </HeadingPairs>
  <TitlesOfParts>
    <vt:vector size="9" baseType="lpstr">
      <vt:lpstr>Arial</vt:lpstr>
      <vt:lpstr>Calibri</vt:lpstr>
      <vt:lpstr>Calibri Light</vt:lpstr>
      <vt:lpstr>Lucida Grande</vt:lpstr>
      <vt:lpstr>Symbol</vt:lpstr>
      <vt:lpstr>02_Mastervorlage Handout für Druck</vt:lpstr>
      <vt:lpstr>think-cell Folie</vt:lpstr>
      <vt:lpstr>PowerPoint-Präsentation</vt:lpstr>
      <vt:lpstr>PowerPoint-Präsentation</vt:lpstr>
    </vt:vector>
  </TitlesOfParts>
  <Company>BayernInvest KAG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Weiss Anja</dc:creator>
  <cp:lastModifiedBy>Parkhomenko Sophia</cp:lastModifiedBy>
  <cp:revision>228</cp:revision>
  <cp:lastPrinted>2025-05-19T14:41:13Z</cp:lastPrinted>
  <dcterms:created xsi:type="dcterms:W3CDTF">2020-02-07T17:06:54Z</dcterms:created>
  <dcterms:modified xsi:type="dcterms:W3CDTF">2025-06-16T13:34:42Z</dcterms:modified>
</cp:coreProperties>
</file>